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tags/tag2.xml" ContentType="application/vnd.openxmlformats-officedocument.presentationml.tags+xml"/>
  <Override PartName="/ppt/notesSlides/notesSlide2.xml" ContentType="application/vnd.openxmlformats-officedocument.presentationml.notesSlide+xml"/>
  <Override PartName="/ppt/tags/tag3.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tags/tag4.xml" ContentType="application/vnd.openxmlformats-officedocument.presentationml.tags+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85" r:id="rId2"/>
  </p:sldMasterIdLst>
  <p:notesMasterIdLst>
    <p:notesMasterId r:id="rId11"/>
  </p:notesMasterIdLst>
  <p:handoutMasterIdLst>
    <p:handoutMasterId r:id="rId12"/>
  </p:handoutMasterIdLst>
  <p:sldIdLst>
    <p:sldId id="932" r:id="rId3"/>
    <p:sldId id="933" r:id="rId4"/>
    <p:sldId id="1009" r:id="rId5"/>
    <p:sldId id="1015" r:id="rId6"/>
    <p:sldId id="934" r:id="rId7"/>
    <p:sldId id="937" r:id="rId8"/>
    <p:sldId id="938" r:id="rId9"/>
    <p:sldId id="939" r:id="rId10"/>
  </p:sldIdLst>
  <p:sldSz cx="12192000" cy="6858000"/>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9D3"/>
    <a:srgbClr val="FF7D96"/>
    <a:srgbClr val="FFA7B8"/>
    <a:srgbClr val="CE0026"/>
    <a:srgbClr val="820019"/>
    <a:srgbClr val="640013"/>
    <a:srgbClr val="FFEBEF"/>
    <a:srgbClr val="FFDDE3"/>
    <a:srgbClr val="5F5F5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5628" autoAdjust="0"/>
    <p:restoredTop sz="89464" autoAdjust="0"/>
  </p:normalViewPr>
  <p:slideViewPr>
    <p:cSldViewPr snapToGrid="0">
      <p:cViewPr varScale="1">
        <p:scale>
          <a:sx n="62" d="100"/>
          <a:sy n="62" d="100"/>
        </p:scale>
        <p:origin x="612" y="72"/>
      </p:cViewPr>
      <p:guideLst>
        <p:guide orient="horz" pos="2160"/>
        <p:guide pos="3840"/>
      </p:guideLst>
    </p:cSldViewPr>
  </p:slideViewPr>
  <p:outlineViewPr>
    <p:cViewPr>
      <p:scale>
        <a:sx n="33" d="100"/>
        <a:sy n="33" d="100"/>
      </p:scale>
      <p:origin x="0" y="-64188"/>
    </p:cViewPr>
  </p:outlineViewPr>
  <p:notesTextViewPr>
    <p:cViewPr>
      <p:scale>
        <a:sx n="100" d="100"/>
        <a:sy n="100" d="100"/>
      </p:scale>
      <p:origin x="0" y="0"/>
    </p:cViewPr>
  </p:notesTextViewPr>
  <p:sorterViewPr>
    <p:cViewPr>
      <p:scale>
        <a:sx n="66" d="100"/>
        <a:sy n="66" d="100"/>
      </p:scale>
      <p:origin x="0" y="-7308"/>
    </p:cViewPr>
  </p:sorterViewPr>
  <p:notesViewPr>
    <p:cSldViewPr snapToGrid="0">
      <p:cViewPr varScale="1">
        <p:scale>
          <a:sx n="50" d="100"/>
          <a:sy n="50" d="100"/>
        </p:scale>
        <p:origin x="-1374"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dirty="0"/>
          </a:p>
        </p:txBody>
      </p:sp>
      <p:sp>
        <p:nvSpPr>
          <p:cNvPr id="9219"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dirty="0"/>
          </a:p>
        </p:txBody>
      </p:sp>
      <p:sp>
        <p:nvSpPr>
          <p:cNvPr id="9220"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dirty="0"/>
          </a:p>
        </p:txBody>
      </p:sp>
      <p:sp>
        <p:nvSpPr>
          <p:cNvPr id="9221"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93374605-E1FB-4C1E-BDC5-0AE901F393A2}" type="slidenum">
              <a:rPr lang="en-US"/>
              <a:pPr/>
              <a:t>‹#›</a:t>
            </a:fld>
            <a:endParaRPr lang="en-US" dirty="0"/>
          </a:p>
        </p:txBody>
      </p:sp>
    </p:spTree>
    <p:extLst>
      <p:ext uri="{BB962C8B-B14F-4D97-AF65-F5344CB8AC3E}">
        <p14:creationId xmlns:p14="http://schemas.microsoft.com/office/powerpoint/2010/main" val="27976754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dirty="0"/>
          </a:p>
        </p:txBody>
      </p:sp>
      <p:sp>
        <p:nvSpPr>
          <p:cNvPr id="512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dirty="0"/>
          </a:p>
        </p:txBody>
      </p:sp>
      <p:sp>
        <p:nvSpPr>
          <p:cNvPr id="5124"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p:spPr>
      </p:sp>
      <p:sp>
        <p:nvSpPr>
          <p:cNvPr id="51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12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dirty="0"/>
          </a:p>
        </p:txBody>
      </p:sp>
      <p:sp>
        <p:nvSpPr>
          <p:cNvPr id="512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75A8CA3E-C2A0-4044-862E-54ABA8A9C678}" type="slidenum">
              <a:rPr lang="en-US"/>
              <a:pPr/>
              <a:t>‹#›</a:t>
            </a:fld>
            <a:endParaRPr lang="en-US" dirty="0"/>
          </a:p>
        </p:txBody>
      </p:sp>
    </p:spTree>
    <p:extLst>
      <p:ext uri="{BB962C8B-B14F-4D97-AF65-F5344CB8AC3E}">
        <p14:creationId xmlns:p14="http://schemas.microsoft.com/office/powerpoint/2010/main" val="324594678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However, a major hurdle</a:t>
            </a:r>
            <a:r>
              <a:rPr lang="en-US" baseline="0" dirty="0"/>
              <a:t> for many companies and organizations to achieve </a:t>
            </a:r>
            <a:r>
              <a:rPr lang="en-US" dirty="0"/>
              <a:t>the</a:t>
            </a:r>
            <a:r>
              <a:rPr lang="en-US" baseline="0" dirty="0"/>
              <a:t> potential of supply chain analytics </a:t>
            </a:r>
            <a:r>
              <a:rPr lang="en-US" dirty="0"/>
              <a:t>is the talent crisis – a significant shortage of talents who</a:t>
            </a:r>
            <a:r>
              <a:rPr lang="en-US" baseline="0" dirty="0"/>
              <a:t> has both the supply chain domain knowledge and data analytics skills. For example, the automotive industry brief 2015 shows that “…”. The reason being, as another article from supply chain dive pointed out, “…”</a:t>
            </a:r>
            <a:endParaRPr lang="en-US" dirty="0"/>
          </a:p>
        </p:txBody>
      </p:sp>
      <p:sp>
        <p:nvSpPr>
          <p:cNvPr id="4" name="Slide Number Placeholder 3"/>
          <p:cNvSpPr>
            <a:spLocks noGrp="1"/>
          </p:cNvSpPr>
          <p:nvPr>
            <p:ph type="sldNum" sz="quarter" idx="10"/>
          </p:nvPr>
        </p:nvSpPr>
        <p:spPr/>
        <p:txBody>
          <a:bodyPr/>
          <a:lstStyle/>
          <a:p>
            <a:fld id="{75A8CA3E-C2A0-4044-862E-54ABA8A9C678}" type="slidenum">
              <a:rPr lang="en-US" smtClean="0"/>
              <a:pPr/>
              <a:t>2</a:t>
            </a:fld>
            <a:endParaRPr lang="en-US" dirty="0"/>
          </a:p>
        </p:txBody>
      </p:sp>
    </p:spTree>
    <p:extLst>
      <p:ext uri="{BB962C8B-B14F-4D97-AF65-F5344CB8AC3E}">
        <p14:creationId xmlns:p14="http://schemas.microsoft.com/office/powerpoint/2010/main" val="24034670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does the market say about</a:t>
            </a:r>
            <a:r>
              <a:rPr lang="en-US" baseline="0" dirty="0"/>
              <a:t> data analytics in supply chains? A survey by Accenture in 2016 said that while most companies understand the importance of big data analytics to their companies, only a small fraction reported having already implemented analytics in one or more supply chain functions. The huge gap between expectation and implementation creates a significant demand for talents who know how to apply data analytics to supply chains.</a:t>
            </a:r>
            <a:endParaRPr lang="en-US" dirty="0"/>
          </a:p>
        </p:txBody>
      </p:sp>
      <p:sp>
        <p:nvSpPr>
          <p:cNvPr id="4" name="Slide Number Placeholder 3"/>
          <p:cNvSpPr>
            <a:spLocks noGrp="1"/>
          </p:cNvSpPr>
          <p:nvPr>
            <p:ph type="sldNum" sz="quarter" idx="10"/>
          </p:nvPr>
        </p:nvSpPr>
        <p:spPr/>
        <p:txBody>
          <a:bodyPr/>
          <a:lstStyle/>
          <a:p>
            <a:fld id="{75A8CA3E-C2A0-4044-862E-54ABA8A9C678}" type="slidenum">
              <a:rPr lang="en-US" smtClean="0"/>
              <a:pPr/>
              <a:t>3</a:t>
            </a:fld>
            <a:endParaRPr lang="en-US" dirty="0"/>
          </a:p>
        </p:txBody>
      </p:sp>
    </p:spTree>
    <p:extLst>
      <p:ext uri="{BB962C8B-B14F-4D97-AF65-F5344CB8AC3E}">
        <p14:creationId xmlns:p14="http://schemas.microsoft.com/office/powerpoint/2010/main" val="36154398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2019, Deloitte publishes a</a:t>
            </a:r>
            <a:r>
              <a:rPr lang="en-US" baseline="0" dirty="0"/>
              <a:t> </a:t>
            </a:r>
            <a:r>
              <a:rPr lang="en-US" dirty="0"/>
              <a:t>survey on digital</a:t>
            </a:r>
            <a:r>
              <a:rPr lang="en-US" baseline="0" dirty="0"/>
              <a:t> and analytics supply chain, with 156 respondents from large corporations in manufacturing, logistics, retailing, energy, technology and healthcare sectors. 76% of respondents agreed that developing digital and analytics capabilities was most important or very important to the overall SC strategy. 47% of respondents expect an 11-20% ROI for digital and analytics investments. The bottom line is, …</a:t>
            </a:r>
          </a:p>
          <a:p>
            <a:endParaRPr lang="en-US" dirty="0"/>
          </a:p>
          <a:p>
            <a:r>
              <a:rPr lang="en-US" dirty="0"/>
              <a:t>*156 in manufacturing, logistics, retail, energy, technology, health care, hospitality and services</a:t>
            </a:r>
          </a:p>
          <a:p>
            <a:r>
              <a:rPr lang="en-US" dirty="0"/>
              <a:t>*large corporations with ~70% of revenue &gt; $1B</a:t>
            </a:r>
          </a:p>
          <a:p>
            <a:r>
              <a:rPr lang="en-US" dirty="0"/>
              <a:t>*sourcing, SC strategy, </a:t>
            </a:r>
            <a:r>
              <a:rPr lang="en-US" dirty="0" err="1"/>
              <a:t>mfg</a:t>
            </a:r>
            <a:r>
              <a:rPr lang="en-US" dirty="0"/>
              <a:t>, logistics, product development, SC planning, ...</a:t>
            </a:r>
          </a:p>
          <a:p>
            <a:endParaRPr lang="en-US" dirty="0"/>
          </a:p>
        </p:txBody>
      </p:sp>
      <p:sp>
        <p:nvSpPr>
          <p:cNvPr id="4" name="Slide Number Placeholder 3"/>
          <p:cNvSpPr>
            <a:spLocks noGrp="1"/>
          </p:cNvSpPr>
          <p:nvPr>
            <p:ph type="sldNum" sz="quarter" idx="10"/>
          </p:nvPr>
        </p:nvSpPr>
        <p:spPr/>
        <p:txBody>
          <a:bodyPr/>
          <a:lstStyle/>
          <a:p>
            <a:fld id="{75A8CA3E-C2A0-4044-862E-54ABA8A9C678}" type="slidenum">
              <a:rPr lang="en-US" smtClean="0"/>
              <a:pPr/>
              <a:t>4</a:t>
            </a:fld>
            <a:endParaRPr lang="en-US" dirty="0"/>
          </a:p>
        </p:txBody>
      </p:sp>
    </p:spTree>
    <p:extLst>
      <p:ext uri="{BB962C8B-B14F-4D97-AF65-F5344CB8AC3E}">
        <p14:creationId xmlns:p14="http://schemas.microsoft.com/office/powerpoint/2010/main" val="36219500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Let’s first cite</a:t>
            </a:r>
            <a:r>
              <a:rPr lang="en-US" baseline="0" dirty="0"/>
              <a:t> Don </a:t>
            </a:r>
            <a:r>
              <a:rPr lang="en-US" baseline="0" dirty="0" err="1"/>
              <a:t>Schlutz</a:t>
            </a:r>
            <a:r>
              <a:rPr lang="en-US" baseline="0" dirty="0"/>
              <a:t> from his paper on big data: prospects and challenges, …, he was talking about marketing, the same situation also applies to supply chains.</a:t>
            </a:r>
            <a:endParaRPr lang="en-US" dirty="0"/>
          </a:p>
        </p:txBody>
      </p:sp>
      <p:sp>
        <p:nvSpPr>
          <p:cNvPr id="4" name="Slide Number Placeholder 3"/>
          <p:cNvSpPr>
            <a:spLocks noGrp="1"/>
          </p:cNvSpPr>
          <p:nvPr>
            <p:ph type="sldNum" sz="quarter" idx="10"/>
          </p:nvPr>
        </p:nvSpPr>
        <p:spPr/>
        <p:txBody>
          <a:bodyPr/>
          <a:lstStyle/>
          <a:p>
            <a:fld id="{75A8CA3E-C2A0-4044-862E-54ABA8A9C678}" type="slidenum">
              <a:rPr lang="en-US" smtClean="0"/>
              <a:pPr/>
              <a:t>5</a:t>
            </a:fld>
            <a:endParaRPr lang="en-US" dirty="0"/>
          </a:p>
        </p:txBody>
      </p:sp>
    </p:spTree>
    <p:extLst>
      <p:ext uri="{BB962C8B-B14F-4D97-AF65-F5344CB8AC3E}">
        <p14:creationId xmlns:p14="http://schemas.microsoft.com/office/powerpoint/2010/main" val="14205526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A</a:t>
            </a:r>
            <a:r>
              <a:rPr lang="en-US" baseline="0" dirty="0"/>
              <a:t> more focused study from</a:t>
            </a:r>
            <a:r>
              <a:rPr lang="en-US" dirty="0"/>
              <a:t> supply chain insights finds that the greatest shortages of professionals (in supply chain management) are at the intersection of process and analytical mastery. It shows that demand and supply planning, data science</a:t>
            </a:r>
            <a:r>
              <a:rPr lang="en-US" baseline="0" dirty="0"/>
              <a:t> </a:t>
            </a:r>
            <a:r>
              <a:rPr lang="en-US" dirty="0"/>
              <a:t>and S&amp;OP</a:t>
            </a:r>
            <a:r>
              <a:rPr lang="en-US" baseline="0" dirty="0"/>
              <a:t> planning </a:t>
            </a:r>
            <a:r>
              <a:rPr lang="en-US" dirty="0"/>
              <a:t>top the list of positions in greatest demand.</a:t>
            </a:r>
          </a:p>
          <a:p>
            <a:endParaRPr lang="en-US" dirty="0"/>
          </a:p>
          <a:p>
            <a:r>
              <a:rPr lang="en-US" dirty="0"/>
              <a:t>40 %</a:t>
            </a:r>
            <a:r>
              <a:rPr lang="en-US" baseline="0" dirty="0"/>
              <a:t> means: 40% of the survey correspondences (n=386) select this item in response to the question of “which 3 of the following supply chain related positions do you think are most in demand today” </a:t>
            </a:r>
            <a:endParaRPr lang="en-US" dirty="0"/>
          </a:p>
        </p:txBody>
      </p:sp>
      <p:sp>
        <p:nvSpPr>
          <p:cNvPr id="4" name="Slide Number Placeholder 3"/>
          <p:cNvSpPr>
            <a:spLocks noGrp="1"/>
          </p:cNvSpPr>
          <p:nvPr>
            <p:ph type="sldNum" sz="quarter" idx="10"/>
          </p:nvPr>
        </p:nvSpPr>
        <p:spPr/>
        <p:txBody>
          <a:bodyPr/>
          <a:lstStyle/>
          <a:p>
            <a:fld id="{75A8CA3E-C2A0-4044-862E-54ABA8A9C678}" type="slidenum">
              <a:rPr lang="en-US" smtClean="0"/>
              <a:pPr/>
              <a:t>6</a:t>
            </a:fld>
            <a:endParaRPr lang="en-US" dirty="0"/>
          </a:p>
        </p:txBody>
      </p:sp>
    </p:spTree>
    <p:extLst>
      <p:ext uri="{BB962C8B-B14F-4D97-AF65-F5344CB8AC3E}">
        <p14:creationId xmlns:p14="http://schemas.microsoft.com/office/powerpoint/2010/main" val="38373216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a:t>
            </a:r>
            <a:r>
              <a:rPr lang="en-US" baseline="0" dirty="0"/>
              <a:t> also found that mo</a:t>
            </a:r>
            <a:r>
              <a:rPr lang="en-US" dirty="0"/>
              <a:t>re than 50% of</a:t>
            </a:r>
            <a:r>
              <a:rPr lang="en-US" baseline="0" dirty="0"/>
              <a:t> the survey respondents selected problem solving and analytical skills as t</a:t>
            </a:r>
            <a:r>
              <a:rPr lang="en-US" dirty="0"/>
              <a:t>he</a:t>
            </a:r>
            <a:r>
              <a:rPr lang="en-US" baseline="0" dirty="0"/>
              <a:t> most important skills.</a:t>
            </a:r>
          </a:p>
          <a:p>
            <a:endParaRPr lang="en-US" baseline="0" dirty="0"/>
          </a:p>
          <a:p>
            <a:r>
              <a:rPr lang="en-US" baseline="0" dirty="0"/>
              <a:t>Problem solving (64% of respondents) </a:t>
            </a:r>
          </a:p>
          <a:p>
            <a:r>
              <a:rPr lang="en-US" baseline="0" dirty="0"/>
              <a:t>Strong analytical skills (58%) </a:t>
            </a:r>
          </a:p>
          <a:p>
            <a:r>
              <a:rPr lang="en-US" baseline="0" dirty="0"/>
              <a:t>The ability to see the big picture (50%)</a:t>
            </a:r>
          </a:p>
          <a:p>
            <a:endParaRPr lang="en-US" dirty="0"/>
          </a:p>
        </p:txBody>
      </p:sp>
      <p:sp>
        <p:nvSpPr>
          <p:cNvPr id="4" name="Slide Number Placeholder 3"/>
          <p:cNvSpPr>
            <a:spLocks noGrp="1"/>
          </p:cNvSpPr>
          <p:nvPr>
            <p:ph type="sldNum" sz="quarter" idx="10"/>
          </p:nvPr>
        </p:nvSpPr>
        <p:spPr/>
        <p:txBody>
          <a:bodyPr/>
          <a:lstStyle/>
          <a:p>
            <a:fld id="{75A8CA3E-C2A0-4044-862E-54ABA8A9C678}" type="slidenum">
              <a:rPr lang="en-US" smtClean="0"/>
              <a:pPr/>
              <a:t>7</a:t>
            </a:fld>
            <a:endParaRPr lang="en-US" dirty="0"/>
          </a:p>
        </p:txBody>
      </p:sp>
    </p:spTree>
    <p:extLst>
      <p:ext uri="{BB962C8B-B14F-4D97-AF65-F5344CB8AC3E}">
        <p14:creationId xmlns:p14="http://schemas.microsoft.com/office/powerpoint/2010/main" val="16193616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Let’s look at an example job</a:t>
            </a:r>
            <a:r>
              <a:rPr lang="en-US" baseline="0" dirty="0"/>
              <a:t> on www.indeed.com from Dell; The job title is business analyst – supply chain data and analytics, it offers highly competitive salaries and world-class benefits. Dell has a firm belief on the value of data and analytics. The position is with Dell’s business intelligence team to provide data analytics support across the organization, so Dell can make informed decisions with a high impact.</a:t>
            </a:r>
            <a:endParaRPr lang="en-US" dirty="0"/>
          </a:p>
          <a:p>
            <a:endParaRPr lang="en-US" dirty="0"/>
          </a:p>
          <a:p>
            <a:r>
              <a:rPr lang="en-US" dirty="0"/>
              <a:t>Totally 16323 jobs, with a median salary of $90,000. Top $125,000</a:t>
            </a:r>
            <a:r>
              <a:rPr lang="en-US" baseline="0" dirty="0"/>
              <a:t> and bottom at $60,000</a:t>
            </a:r>
            <a:endParaRPr lang="en-US" dirty="0"/>
          </a:p>
        </p:txBody>
      </p:sp>
      <p:sp>
        <p:nvSpPr>
          <p:cNvPr id="4" name="Slide Number Placeholder 3"/>
          <p:cNvSpPr>
            <a:spLocks noGrp="1"/>
          </p:cNvSpPr>
          <p:nvPr>
            <p:ph type="sldNum" sz="quarter" idx="10"/>
          </p:nvPr>
        </p:nvSpPr>
        <p:spPr/>
        <p:txBody>
          <a:bodyPr/>
          <a:lstStyle/>
          <a:p>
            <a:fld id="{75A8CA3E-C2A0-4044-862E-54ABA8A9C678}" type="slidenum">
              <a:rPr lang="en-US" smtClean="0"/>
              <a:pPr/>
              <a:t>8</a:t>
            </a:fld>
            <a:endParaRPr lang="en-US" dirty="0"/>
          </a:p>
        </p:txBody>
      </p:sp>
    </p:spTree>
    <p:extLst>
      <p:ext uri="{BB962C8B-B14F-4D97-AF65-F5344CB8AC3E}">
        <p14:creationId xmlns:p14="http://schemas.microsoft.com/office/powerpoint/2010/main" val="26412798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914400" y="2130427"/>
            <a:ext cx="10363200" cy="1470025"/>
          </a:xfrm>
        </p:spPr>
        <p:txBody>
          <a:bodyPr/>
          <a:lstStyle>
            <a:lvl1pPr algn="ctr">
              <a:defRPr>
                <a:solidFill>
                  <a:schemeClr val="bg1"/>
                </a:solidFill>
              </a:defRPr>
            </a:lvl1pPr>
          </a:lstStyle>
          <a:p>
            <a:r>
              <a:rPr lang="en-US"/>
              <a:t>Click to edit Master title style</a:t>
            </a:r>
          </a:p>
        </p:txBody>
      </p:sp>
      <p:sp>
        <p:nvSpPr>
          <p:cNvPr id="4099" name="Rectangle 3"/>
          <p:cNvSpPr>
            <a:spLocks noGrp="1" noChangeArrowheads="1"/>
          </p:cNvSpPr>
          <p:nvPr>
            <p:ph type="subTitle" idx="1"/>
          </p:nvPr>
        </p:nvSpPr>
        <p:spPr>
          <a:xfrm>
            <a:off x="1828800" y="3886200"/>
            <a:ext cx="8534400" cy="1752600"/>
          </a:xfrm>
        </p:spPr>
        <p:txBody>
          <a:bodyPr/>
          <a:lstStyle>
            <a:lvl1pPr marL="0" indent="0" algn="ctr">
              <a:buFontTx/>
              <a:buNone/>
              <a:defRPr>
                <a:solidFill>
                  <a:schemeClr val="bg1"/>
                </a:solidFill>
              </a:defRPr>
            </a:lvl1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a:xfrm>
            <a:off x="8737600" y="6316663"/>
            <a:ext cx="2844800" cy="476250"/>
          </a:xfrm>
          <a:prstGeom prst="rect">
            <a:avLst/>
          </a:prstGeom>
        </p:spPr>
        <p:txBody>
          <a:bodyPr/>
          <a:lstStyle>
            <a:lvl1pPr>
              <a:defRPr/>
            </a:lvl1pPr>
          </a:lstStyle>
          <a:p>
            <a:fld id="{52F25AE0-E2B3-4DFC-AA63-3B666C34FDE5}" type="slidenum">
              <a:rPr lang="en-US"/>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966788"/>
            <a:ext cx="2743200" cy="52451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966788"/>
            <a:ext cx="8026400" cy="52451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a:xfrm>
            <a:off x="8737600" y="6316663"/>
            <a:ext cx="2844800" cy="476250"/>
          </a:xfrm>
          <a:prstGeom prst="rect">
            <a:avLst/>
          </a:prstGeom>
        </p:spPr>
        <p:txBody>
          <a:bodyPr/>
          <a:lstStyle>
            <a:lvl1pPr>
              <a:defRPr/>
            </a:lvl1pPr>
          </a:lstStyle>
          <a:p>
            <a:fld id="{A2C2BD23-3B40-4A18-BF4B-0BEB6A9C3A2E}" type="slidenum">
              <a:rPr lang="en-US"/>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0"/>
            <a:ext cx="10363200" cy="1143000"/>
          </a:xfrm>
        </p:spPr>
        <p:txBody>
          <a:bodyPr/>
          <a:lstStyle/>
          <a:p>
            <a:r>
              <a:rPr lang="en-US"/>
              <a:t>Click to edit Master title style</a:t>
            </a:r>
          </a:p>
        </p:txBody>
      </p:sp>
      <p:sp>
        <p:nvSpPr>
          <p:cNvPr id="3" name="Table Placeholder 2"/>
          <p:cNvSpPr>
            <a:spLocks noGrp="1"/>
          </p:cNvSpPr>
          <p:nvPr>
            <p:ph type="tbl" idx="1"/>
          </p:nvPr>
        </p:nvSpPr>
        <p:spPr>
          <a:xfrm>
            <a:off x="914400" y="1981200"/>
            <a:ext cx="10363200" cy="4114800"/>
          </a:xfrm>
        </p:spPr>
        <p:txBody>
          <a:bodyPr/>
          <a:lstStyle/>
          <a:p>
            <a:pPr lvl="0"/>
            <a:endParaRPr lang="en-US" noProof="0"/>
          </a:p>
        </p:txBody>
      </p:sp>
      <p:sp>
        <p:nvSpPr>
          <p:cNvPr id="4" name="Rectangle 4"/>
          <p:cNvSpPr>
            <a:spLocks noGrp="1" noChangeArrowheads="1"/>
          </p:cNvSpPr>
          <p:nvPr>
            <p:ph type="dt" sz="half" idx="10"/>
          </p:nvPr>
        </p:nvSpPr>
        <p:spPr>
          <a:xfrm>
            <a:off x="914400" y="6248400"/>
            <a:ext cx="2540000" cy="457200"/>
          </a:xfrm>
          <a:prstGeom prst="rect">
            <a:avLst/>
          </a:prstGeom>
          <a:ln/>
        </p:spPr>
        <p:txBody>
          <a:bodyPr/>
          <a:lstStyle>
            <a:lvl1pPr>
              <a:defRPr/>
            </a:lvl1pPr>
          </a:lstStyle>
          <a:p>
            <a:endParaRPr lang="en-US"/>
          </a:p>
        </p:txBody>
      </p:sp>
      <p:sp>
        <p:nvSpPr>
          <p:cNvPr id="5" name="Rectangle 5"/>
          <p:cNvSpPr>
            <a:spLocks noGrp="1" noChangeArrowheads="1"/>
          </p:cNvSpPr>
          <p:nvPr>
            <p:ph type="ftr" sz="quarter" idx="11"/>
          </p:nvPr>
        </p:nvSpPr>
        <p:spPr>
          <a:xfrm>
            <a:off x="4165600" y="6248400"/>
            <a:ext cx="3860800" cy="457200"/>
          </a:xfrm>
          <a:prstGeom prst="rect">
            <a:avLst/>
          </a:prstGeom>
          <a:ln/>
        </p:spPr>
        <p:txBody>
          <a:bodyPr/>
          <a:lstStyle>
            <a:lvl1pPr>
              <a:defRPr/>
            </a:lvl1pPr>
          </a:lstStyle>
          <a:p>
            <a:endParaRPr lang="en-US"/>
          </a:p>
        </p:txBody>
      </p:sp>
      <p:sp>
        <p:nvSpPr>
          <p:cNvPr id="6" name="Rectangle 6"/>
          <p:cNvSpPr>
            <a:spLocks noGrp="1" noChangeArrowheads="1"/>
          </p:cNvSpPr>
          <p:nvPr>
            <p:ph type="sldNum" sz="quarter" idx="12"/>
          </p:nvPr>
        </p:nvSpPr>
        <p:spPr>
          <a:xfrm>
            <a:off x="8737600" y="6248400"/>
            <a:ext cx="2540000" cy="457200"/>
          </a:xfrm>
          <a:prstGeom prst="rect">
            <a:avLst/>
          </a:prstGeom>
          <a:ln/>
        </p:spPr>
        <p:txBody>
          <a:bodyPr/>
          <a:lstStyle>
            <a:lvl1pPr>
              <a:defRPr/>
            </a:lvl1pPr>
          </a:lstStyle>
          <a:p>
            <a:fld id="{A9E3DF8F-AA28-4DFB-A796-047CE290B816}" type="slidenum">
              <a:rPr lang="en-US"/>
              <a:pPr/>
              <a:t>‹#›</a:t>
            </a:fld>
            <a:endParaRPr lang="en-US"/>
          </a:p>
        </p:txBody>
      </p:sp>
    </p:spTree>
    <p:extLst>
      <p:ext uri="{BB962C8B-B14F-4D97-AF65-F5344CB8AC3E}">
        <p14:creationId xmlns:p14="http://schemas.microsoft.com/office/powerpoint/2010/main" val="6494145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sldNum" idx="10"/>
          </p:nvPr>
        </p:nvSpPr>
        <p:spPr/>
        <p:txBody>
          <a:bodyPr/>
          <a:lstStyle>
            <a:lvl1pPr>
              <a:defRPr/>
            </a:lvl1pPr>
          </a:lstStyle>
          <a:p>
            <a:fld id="{843871C0-03AF-4B24-8C35-0CFC0598CC4B}" type="slidenum">
              <a:rPr lang="en-US" smtClean="0"/>
              <a:pPr/>
              <a:t>‹#›</a:t>
            </a:fld>
            <a:endParaRPr lang="en-US" dirty="0"/>
          </a:p>
        </p:txBody>
      </p:sp>
    </p:spTree>
    <p:extLst>
      <p:ext uri="{BB962C8B-B14F-4D97-AF65-F5344CB8AC3E}">
        <p14:creationId xmlns:p14="http://schemas.microsoft.com/office/powerpoint/2010/main" val="4011150318"/>
      </p:ext>
    </p:extLst>
  </p:cSld>
  <p:clrMapOvr>
    <a:masterClrMapping/>
  </p:clrMapOvr>
  <p:transition>
    <p:wipe dir="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000" b="1"/>
            </a:lvl1pPr>
          </a:lstStyle>
          <a:p>
            <a:r>
              <a:rPr lang="en-US"/>
              <a:t>Click to edit Master title style</a:t>
            </a:r>
            <a:endParaRPr lang="en-US" dirty="0"/>
          </a:p>
        </p:txBody>
      </p:sp>
      <p:sp>
        <p:nvSpPr>
          <p:cNvPr id="3" name="Content Placeholder 2"/>
          <p:cNvSpPr>
            <a:spLocks noGrp="1"/>
          </p:cNvSpPr>
          <p:nvPr>
            <p:ph idx="1"/>
          </p:nvPr>
        </p:nvSpPr>
        <p:spPr/>
        <p:txBody>
          <a:bodyPr/>
          <a:lstStyle>
            <a:lvl1pPr>
              <a:defRPr sz="1800"/>
            </a:lvl1pPr>
            <a:lvl2pPr>
              <a:defRPr sz="1600"/>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4"/>
          <p:cNvSpPr>
            <a:spLocks noGrp="1" noChangeArrowheads="1"/>
          </p:cNvSpPr>
          <p:nvPr>
            <p:ph type="sldNum" idx="10"/>
          </p:nvPr>
        </p:nvSpPr>
        <p:spPr/>
        <p:txBody>
          <a:bodyPr/>
          <a:lstStyle>
            <a:lvl1pPr>
              <a:defRPr sz="800"/>
            </a:lvl1pPr>
          </a:lstStyle>
          <a:p>
            <a:fld id="{843871C0-03AF-4B24-8C35-0CFC0598CC4B}" type="slidenum">
              <a:rPr lang="en-US" smtClean="0"/>
              <a:pPr/>
              <a:t>‹#›</a:t>
            </a:fld>
            <a:endParaRPr lang="en-US" dirty="0"/>
          </a:p>
        </p:txBody>
      </p:sp>
    </p:spTree>
    <p:extLst>
      <p:ext uri="{BB962C8B-B14F-4D97-AF65-F5344CB8AC3E}">
        <p14:creationId xmlns:p14="http://schemas.microsoft.com/office/powerpoint/2010/main" val="1433555984"/>
      </p:ext>
    </p:extLst>
  </p:cSld>
  <p:clrMapOvr>
    <a:masterClrMapping/>
  </p:clrMapOvr>
  <p:transition>
    <p:wipe dir="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sldNum" idx="10"/>
          </p:nvPr>
        </p:nvSpPr>
        <p:spPr/>
        <p:txBody>
          <a:bodyPr/>
          <a:lstStyle>
            <a:lvl1pPr>
              <a:defRPr/>
            </a:lvl1pPr>
          </a:lstStyle>
          <a:p>
            <a:fld id="{843871C0-03AF-4B24-8C35-0CFC0598CC4B}" type="slidenum">
              <a:rPr lang="en-US" smtClean="0"/>
              <a:pPr/>
              <a:t>‹#›</a:t>
            </a:fld>
            <a:endParaRPr lang="en-US" dirty="0"/>
          </a:p>
        </p:txBody>
      </p:sp>
    </p:spTree>
    <p:extLst>
      <p:ext uri="{BB962C8B-B14F-4D97-AF65-F5344CB8AC3E}">
        <p14:creationId xmlns:p14="http://schemas.microsoft.com/office/powerpoint/2010/main" val="2940651198"/>
      </p:ext>
    </p:extLst>
  </p:cSld>
  <p:clrMapOvr>
    <a:masterClrMapping/>
  </p:clrMapOvr>
  <p:transition>
    <p:wipe dir="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866900"/>
            <a:ext cx="5380567" cy="43386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3367" y="1866900"/>
            <a:ext cx="5380567" cy="43386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sldNum" idx="10"/>
          </p:nvPr>
        </p:nvSpPr>
        <p:spPr/>
        <p:txBody>
          <a:bodyPr/>
          <a:lstStyle>
            <a:lvl1pPr>
              <a:defRPr/>
            </a:lvl1pPr>
          </a:lstStyle>
          <a:p>
            <a:fld id="{843871C0-03AF-4B24-8C35-0CFC0598CC4B}" type="slidenum">
              <a:rPr lang="en-US" smtClean="0"/>
              <a:pPr/>
              <a:t>‹#›</a:t>
            </a:fld>
            <a:endParaRPr lang="en-US" dirty="0"/>
          </a:p>
        </p:txBody>
      </p:sp>
    </p:spTree>
    <p:extLst>
      <p:ext uri="{BB962C8B-B14F-4D97-AF65-F5344CB8AC3E}">
        <p14:creationId xmlns:p14="http://schemas.microsoft.com/office/powerpoint/2010/main" val="1090576583"/>
      </p:ext>
    </p:extLst>
  </p:cSld>
  <p:clrMapOvr>
    <a:masterClrMapping/>
  </p:clrMapOvr>
  <p:transition>
    <p:wipe dir="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sldNum" idx="10"/>
          </p:nvPr>
        </p:nvSpPr>
        <p:spPr/>
        <p:txBody>
          <a:bodyPr/>
          <a:lstStyle>
            <a:lvl1pPr>
              <a:defRPr/>
            </a:lvl1pPr>
          </a:lstStyle>
          <a:p>
            <a:fld id="{843871C0-03AF-4B24-8C35-0CFC0598CC4B}" type="slidenum">
              <a:rPr lang="en-US" smtClean="0"/>
              <a:pPr/>
              <a:t>‹#›</a:t>
            </a:fld>
            <a:endParaRPr lang="en-US" dirty="0"/>
          </a:p>
        </p:txBody>
      </p:sp>
    </p:spTree>
    <p:extLst>
      <p:ext uri="{BB962C8B-B14F-4D97-AF65-F5344CB8AC3E}">
        <p14:creationId xmlns:p14="http://schemas.microsoft.com/office/powerpoint/2010/main" val="3630725783"/>
      </p:ext>
    </p:extLst>
  </p:cSld>
  <p:clrMapOvr>
    <a:masterClrMapping/>
  </p:clrMapOvr>
  <p:transition>
    <p:wipe dir="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sldNum" idx="10"/>
          </p:nvPr>
        </p:nvSpPr>
        <p:spPr/>
        <p:txBody>
          <a:bodyPr/>
          <a:lstStyle>
            <a:lvl1pPr>
              <a:defRPr/>
            </a:lvl1pPr>
          </a:lstStyle>
          <a:p>
            <a:fld id="{843871C0-03AF-4B24-8C35-0CFC0598CC4B}" type="slidenum">
              <a:rPr lang="en-US" smtClean="0"/>
              <a:pPr/>
              <a:t>‹#›</a:t>
            </a:fld>
            <a:endParaRPr lang="en-US" dirty="0"/>
          </a:p>
        </p:txBody>
      </p:sp>
    </p:spTree>
    <p:extLst>
      <p:ext uri="{BB962C8B-B14F-4D97-AF65-F5344CB8AC3E}">
        <p14:creationId xmlns:p14="http://schemas.microsoft.com/office/powerpoint/2010/main" val="3606013078"/>
      </p:ext>
    </p:extLst>
  </p:cSld>
  <p:clrMapOvr>
    <a:masterClrMapping/>
  </p:clrMapOvr>
  <p:transition>
    <p:wipe dir="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sldNum" idx="10"/>
          </p:nvPr>
        </p:nvSpPr>
        <p:spPr/>
        <p:txBody>
          <a:bodyPr/>
          <a:lstStyle>
            <a:lvl1pPr>
              <a:defRPr/>
            </a:lvl1pPr>
          </a:lstStyle>
          <a:p>
            <a:fld id="{843871C0-03AF-4B24-8C35-0CFC0598CC4B}" type="slidenum">
              <a:rPr lang="en-US" smtClean="0"/>
              <a:pPr/>
              <a:t>‹#›</a:t>
            </a:fld>
            <a:endParaRPr lang="en-US" dirty="0"/>
          </a:p>
        </p:txBody>
      </p:sp>
    </p:spTree>
    <p:extLst>
      <p:ext uri="{BB962C8B-B14F-4D97-AF65-F5344CB8AC3E}">
        <p14:creationId xmlns:p14="http://schemas.microsoft.com/office/powerpoint/2010/main" val="1356795523"/>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400">
                <a:latin typeface="Arial Black" pitchFamily="34" charset="0"/>
              </a:defRPr>
            </a:lvl1pPr>
          </a:lstStyle>
          <a:p>
            <a:r>
              <a:rPr lang="en-US"/>
              <a:t>Click to edit Master title style</a:t>
            </a:r>
          </a:p>
        </p:txBody>
      </p:sp>
      <p:sp>
        <p:nvSpPr>
          <p:cNvPr id="3" name="Content Placeholder 2"/>
          <p:cNvSpPr>
            <a:spLocks noGrp="1"/>
          </p:cNvSpPr>
          <p:nvPr>
            <p:ph idx="1"/>
          </p:nvPr>
        </p:nvSpPr>
        <p:spPr/>
        <p:txBody>
          <a:bodyPr/>
          <a:lstStyle>
            <a:lvl1pPr>
              <a:defRPr sz="2400">
                <a:latin typeface="Arial" pitchFamily="34" charset="0"/>
                <a:cs typeface="Arial" pitchFamily="34" charset="0"/>
              </a:defRPr>
            </a:lvl1pPr>
            <a:lvl2pPr>
              <a:defRPr sz="2400">
                <a:latin typeface="Arial" pitchFamily="34" charset="0"/>
                <a:cs typeface="Arial" pitchFamily="34" charset="0"/>
              </a:defRPr>
            </a:lvl2pPr>
            <a:lvl3pPr>
              <a:defRPr sz="2400">
                <a:latin typeface="Arial" pitchFamily="34" charset="0"/>
                <a:cs typeface="Arial" pitchFamily="34" charset="0"/>
              </a:defRPr>
            </a:lvl3pPr>
            <a:lvl4pPr>
              <a:defRPr sz="2400">
                <a:latin typeface="Arial" pitchFamily="34" charset="0"/>
                <a:cs typeface="Arial" pitchFamily="34" charset="0"/>
              </a:defRPr>
            </a:lvl4pPr>
            <a:lvl5pPr>
              <a:defRPr sz="2400">
                <a:latin typeface="Arial" pitchFamily="34" charset="0"/>
                <a:cs typeface="Arial"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sldNum" idx="10"/>
          </p:nvPr>
        </p:nvSpPr>
        <p:spPr/>
        <p:txBody>
          <a:bodyPr/>
          <a:lstStyle>
            <a:lvl1pPr>
              <a:defRPr/>
            </a:lvl1pPr>
          </a:lstStyle>
          <a:p>
            <a:fld id="{843871C0-03AF-4B24-8C35-0CFC0598CC4B}" type="slidenum">
              <a:rPr lang="en-US" smtClean="0"/>
              <a:pPr/>
              <a:t>‹#›</a:t>
            </a:fld>
            <a:endParaRPr lang="en-US" dirty="0"/>
          </a:p>
        </p:txBody>
      </p:sp>
    </p:spTree>
    <p:extLst>
      <p:ext uri="{BB962C8B-B14F-4D97-AF65-F5344CB8AC3E}">
        <p14:creationId xmlns:p14="http://schemas.microsoft.com/office/powerpoint/2010/main" val="630623690"/>
      </p:ext>
    </p:extLst>
  </p:cSld>
  <p:clrMapOvr>
    <a:masterClrMapping/>
  </p:clrMapOvr>
  <p:transition>
    <p:wipe dir="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sldNum" idx="10"/>
          </p:nvPr>
        </p:nvSpPr>
        <p:spPr/>
        <p:txBody>
          <a:bodyPr/>
          <a:lstStyle>
            <a:lvl1pPr>
              <a:defRPr/>
            </a:lvl1pPr>
          </a:lstStyle>
          <a:p>
            <a:fld id="{843871C0-03AF-4B24-8C35-0CFC0598CC4B}" type="slidenum">
              <a:rPr lang="en-US" smtClean="0"/>
              <a:pPr/>
              <a:t>‹#›</a:t>
            </a:fld>
            <a:endParaRPr lang="en-US" dirty="0"/>
          </a:p>
        </p:txBody>
      </p:sp>
    </p:spTree>
    <p:extLst>
      <p:ext uri="{BB962C8B-B14F-4D97-AF65-F5344CB8AC3E}">
        <p14:creationId xmlns:p14="http://schemas.microsoft.com/office/powerpoint/2010/main" val="777599023"/>
      </p:ext>
    </p:extLst>
  </p:cSld>
  <p:clrMapOvr>
    <a:masterClrMapping/>
  </p:clrMapOvr>
  <p:transition>
    <p:wipe dir="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sldNum" idx="10"/>
          </p:nvPr>
        </p:nvSpPr>
        <p:spPr/>
        <p:txBody>
          <a:bodyPr/>
          <a:lstStyle>
            <a:lvl1pPr>
              <a:defRPr/>
            </a:lvl1pPr>
          </a:lstStyle>
          <a:p>
            <a:fld id="{843871C0-03AF-4B24-8C35-0CFC0598CC4B}" type="slidenum">
              <a:rPr lang="en-US" smtClean="0"/>
              <a:pPr/>
              <a:t>‹#›</a:t>
            </a:fld>
            <a:endParaRPr lang="en-US" dirty="0"/>
          </a:p>
        </p:txBody>
      </p:sp>
    </p:spTree>
    <p:extLst>
      <p:ext uri="{BB962C8B-B14F-4D97-AF65-F5344CB8AC3E}">
        <p14:creationId xmlns:p14="http://schemas.microsoft.com/office/powerpoint/2010/main" val="2804914773"/>
      </p:ext>
    </p:extLst>
  </p:cSld>
  <p:clrMapOvr>
    <a:masterClrMapping/>
  </p:clrMapOvr>
  <p:transition>
    <p:wipe dir="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2851" y="966788"/>
            <a:ext cx="2741083" cy="523875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966788"/>
            <a:ext cx="8020051" cy="52387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sldNum" idx="10"/>
          </p:nvPr>
        </p:nvSpPr>
        <p:spPr/>
        <p:txBody>
          <a:bodyPr/>
          <a:lstStyle>
            <a:lvl1pPr>
              <a:defRPr/>
            </a:lvl1pPr>
          </a:lstStyle>
          <a:p>
            <a:fld id="{843871C0-03AF-4B24-8C35-0CFC0598CC4B}" type="slidenum">
              <a:rPr lang="en-US" smtClean="0"/>
              <a:pPr/>
              <a:t>‹#›</a:t>
            </a:fld>
            <a:endParaRPr lang="en-US" dirty="0"/>
          </a:p>
        </p:txBody>
      </p:sp>
    </p:spTree>
    <p:extLst>
      <p:ext uri="{BB962C8B-B14F-4D97-AF65-F5344CB8AC3E}">
        <p14:creationId xmlns:p14="http://schemas.microsoft.com/office/powerpoint/2010/main" val="2540963754"/>
      </p:ext>
    </p:extLst>
  </p:cSld>
  <p:clrMapOvr>
    <a:masterClrMapping/>
  </p:clrMapOvr>
  <p:transition>
    <p:wipe dir="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609600" y="966789"/>
            <a:ext cx="10964333" cy="801687"/>
          </a:xfrm>
        </p:spPr>
        <p:txBody>
          <a:bodyPr/>
          <a:lstStyle/>
          <a:p>
            <a:r>
              <a:rPr lang="en-US"/>
              <a:t>Click to edit Master title style</a:t>
            </a:r>
          </a:p>
        </p:txBody>
      </p:sp>
      <p:sp>
        <p:nvSpPr>
          <p:cNvPr id="3" name="Rectangle 4"/>
          <p:cNvSpPr>
            <a:spLocks noGrp="1" noChangeArrowheads="1"/>
          </p:cNvSpPr>
          <p:nvPr>
            <p:ph type="sldNum" idx="10"/>
          </p:nvPr>
        </p:nvSpPr>
        <p:spPr/>
        <p:txBody>
          <a:bodyPr/>
          <a:lstStyle>
            <a:lvl1pPr>
              <a:defRPr/>
            </a:lvl1pPr>
          </a:lstStyle>
          <a:p>
            <a:fld id="{843871C0-03AF-4B24-8C35-0CFC0598CC4B}" type="slidenum">
              <a:rPr lang="en-US" smtClean="0"/>
              <a:pPr/>
              <a:t>‹#›</a:t>
            </a:fld>
            <a:endParaRPr lang="en-US" dirty="0"/>
          </a:p>
        </p:txBody>
      </p:sp>
    </p:spTree>
    <p:extLst>
      <p:ext uri="{BB962C8B-B14F-4D97-AF65-F5344CB8AC3E}">
        <p14:creationId xmlns:p14="http://schemas.microsoft.com/office/powerpoint/2010/main" val="3765903035"/>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5"/>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3"/>
          <p:cNvSpPr>
            <a:spLocks noGrp="1"/>
          </p:cNvSpPr>
          <p:nvPr>
            <p:ph type="sldNum" sz="quarter" idx="10"/>
          </p:nvPr>
        </p:nvSpPr>
        <p:spPr>
          <a:xfrm>
            <a:off x="8737600" y="6316663"/>
            <a:ext cx="2844800" cy="476250"/>
          </a:xfrm>
          <a:prstGeom prst="rect">
            <a:avLst/>
          </a:prstGeom>
        </p:spPr>
        <p:txBody>
          <a:bodyPr/>
          <a:lstStyle>
            <a:lvl1pPr>
              <a:defRPr/>
            </a:lvl1pPr>
          </a:lstStyle>
          <a:p>
            <a:fld id="{F52162C8-76E3-4BAE-9851-25C00ECAC03C}" type="slidenum">
              <a:rPr lang="en-US"/>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866900"/>
            <a:ext cx="5384800" cy="43449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866900"/>
            <a:ext cx="5384800" cy="43449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p:cNvSpPr>
            <a:spLocks noGrp="1"/>
          </p:cNvSpPr>
          <p:nvPr>
            <p:ph type="sldNum" sz="quarter" idx="10"/>
          </p:nvPr>
        </p:nvSpPr>
        <p:spPr>
          <a:xfrm>
            <a:off x="8737600" y="6316663"/>
            <a:ext cx="2844800" cy="476250"/>
          </a:xfrm>
          <a:prstGeom prst="rect">
            <a:avLst/>
          </a:prstGeom>
        </p:spPr>
        <p:txBody>
          <a:bodyPr/>
          <a:lstStyle>
            <a:lvl1pPr>
              <a:defRPr/>
            </a:lvl1pPr>
          </a:lstStyle>
          <a:p>
            <a:fld id="{AB407F30-F4E2-4E46-BD51-D1C62AE7392F}" type="slidenum">
              <a:rPr lang="en-US"/>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2"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2"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0"/>
          </p:nvPr>
        </p:nvSpPr>
        <p:spPr>
          <a:xfrm>
            <a:off x="8737600" y="6316663"/>
            <a:ext cx="2844800" cy="476250"/>
          </a:xfrm>
          <a:prstGeom prst="rect">
            <a:avLst/>
          </a:prstGeom>
        </p:spPr>
        <p:txBody>
          <a:bodyPr/>
          <a:lstStyle>
            <a:lvl1pPr>
              <a:defRPr/>
            </a:lvl1pPr>
          </a:lstStyle>
          <a:p>
            <a:fld id="{5B475FAF-2BD1-458D-A7A1-B4FA7D7098BE}" type="slidenum">
              <a:rPr lang="en-US"/>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2"/>
          <p:cNvSpPr>
            <a:spLocks noGrp="1"/>
          </p:cNvSpPr>
          <p:nvPr>
            <p:ph type="sldNum" sz="quarter" idx="10"/>
          </p:nvPr>
        </p:nvSpPr>
        <p:spPr>
          <a:xfrm>
            <a:off x="8737600" y="6316663"/>
            <a:ext cx="2844800" cy="476250"/>
          </a:xfrm>
          <a:prstGeom prst="rect">
            <a:avLst/>
          </a:prstGeom>
        </p:spPr>
        <p:txBody>
          <a:bodyPr/>
          <a:lstStyle>
            <a:lvl1pPr>
              <a:defRPr/>
            </a:lvl1pPr>
          </a:lstStyle>
          <a:p>
            <a:fld id="{711EF455-90CE-4031-9F38-F26BEF991E72}" type="slidenum">
              <a:rPr lang="en-US"/>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a:xfrm>
            <a:off x="8737600" y="6316663"/>
            <a:ext cx="2844800" cy="476250"/>
          </a:xfrm>
          <a:prstGeom prst="rect">
            <a:avLst/>
          </a:prstGeom>
        </p:spPr>
        <p:txBody>
          <a:bodyPr/>
          <a:lstStyle>
            <a:lvl1pPr>
              <a:defRPr/>
            </a:lvl1pPr>
          </a:lstStyle>
          <a:p>
            <a:fld id="{4F4845B2-18FB-44CF-8C4F-855D6AAB42F2}" type="slidenum">
              <a:rPr lang="en-US"/>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4" y="273052"/>
            <a:ext cx="6815668"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2"/>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sz="quarter" idx="10"/>
          </p:nvPr>
        </p:nvSpPr>
        <p:spPr>
          <a:xfrm>
            <a:off x="8737600" y="6316663"/>
            <a:ext cx="2844800" cy="476250"/>
          </a:xfrm>
          <a:prstGeom prst="rect">
            <a:avLst/>
          </a:prstGeom>
        </p:spPr>
        <p:txBody>
          <a:bodyPr/>
          <a:lstStyle>
            <a:lvl1pPr>
              <a:defRPr/>
            </a:lvl1pPr>
          </a:lstStyle>
          <a:p>
            <a:fld id="{44487943-0A20-4361-AC90-3F8D17C2939A}" type="slidenum">
              <a:rPr lang="en-US"/>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1"/>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2389717" y="5367339"/>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sz="quarter" idx="10"/>
          </p:nvPr>
        </p:nvSpPr>
        <p:spPr>
          <a:xfrm>
            <a:off x="8737600" y="6316663"/>
            <a:ext cx="2844800" cy="476250"/>
          </a:xfrm>
          <a:prstGeom prst="rect">
            <a:avLst/>
          </a:prstGeom>
        </p:spPr>
        <p:txBody>
          <a:bodyPr/>
          <a:lstStyle>
            <a:lvl1pPr>
              <a:defRPr/>
            </a:lvl1pPr>
          </a:lstStyle>
          <a:p>
            <a:fld id="{45BBC968-D00C-4835-8B82-DD9F8F3B005C}" type="slidenum">
              <a:rPr lang="en-US"/>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966790"/>
            <a:ext cx="10972800" cy="80803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09600" y="1866900"/>
            <a:ext cx="10972800" cy="43449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3"/>
          <p:cNvSpPr>
            <a:spLocks noGrp="1"/>
          </p:cNvSpPr>
          <p:nvPr>
            <p:ph type="sldNum" sz="quarter" idx="4"/>
          </p:nvPr>
        </p:nvSpPr>
        <p:spPr>
          <a:xfrm>
            <a:off x="8737600" y="6316663"/>
            <a:ext cx="2844800" cy="476250"/>
          </a:xfrm>
          <a:prstGeom prst="rect">
            <a:avLst/>
          </a:prstGeom>
        </p:spPr>
        <p:txBody>
          <a:bodyPr/>
          <a:lstStyle>
            <a:lvl1pPr algn="r">
              <a:defRPr/>
            </a:lvl1pPr>
          </a:lstStyle>
          <a:p>
            <a:fld id="{F52162C8-76E3-4BAE-9851-25C00ECAC03C}"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1" r:id="rId12"/>
  </p:sldLayoutIdLst>
  <p:hf sldNum="0" hdr="0" ftr="0" dt="0"/>
  <p:txStyles>
    <p:titleStyle>
      <a:lvl1pPr algn="l" rtl="0" eaLnBrk="1" fontAlgn="base" hangingPunct="1">
        <a:spcBef>
          <a:spcPct val="0"/>
        </a:spcBef>
        <a:spcAft>
          <a:spcPct val="0"/>
        </a:spcAft>
        <a:defRPr sz="2400">
          <a:solidFill>
            <a:schemeClr val="tx2"/>
          </a:solidFill>
          <a:latin typeface="Arial Black" pitchFamily="34" charset="0"/>
          <a:ea typeface="+mj-ea"/>
          <a:cs typeface="+mj-cs"/>
        </a:defRPr>
      </a:lvl1pPr>
      <a:lvl2pPr algn="l" rtl="0" eaLnBrk="1" fontAlgn="base" hangingPunct="1">
        <a:spcBef>
          <a:spcPct val="0"/>
        </a:spcBef>
        <a:spcAft>
          <a:spcPct val="0"/>
        </a:spcAft>
        <a:defRPr sz="3000">
          <a:solidFill>
            <a:schemeClr val="tx2"/>
          </a:solidFill>
          <a:latin typeface="Verdana" pitchFamily="34" charset="0"/>
        </a:defRPr>
      </a:lvl2pPr>
      <a:lvl3pPr algn="l" rtl="0" eaLnBrk="1" fontAlgn="base" hangingPunct="1">
        <a:spcBef>
          <a:spcPct val="0"/>
        </a:spcBef>
        <a:spcAft>
          <a:spcPct val="0"/>
        </a:spcAft>
        <a:defRPr sz="3000">
          <a:solidFill>
            <a:schemeClr val="tx2"/>
          </a:solidFill>
          <a:latin typeface="Verdana" pitchFamily="34" charset="0"/>
        </a:defRPr>
      </a:lvl3pPr>
      <a:lvl4pPr algn="l" rtl="0" eaLnBrk="1" fontAlgn="base" hangingPunct="1">
        <a:spcBef>
          <a:spcPct val="0"/>
        </a:spcBef>
        <a:spcAft>
          <a:spcPct val="0"/>
        </a:spcAft>
        <a:defRPr sz="3000">
          <a:solidFill>
            <a:schemeClr val="tx2"/>
          </a:solidFill>
          <a:latin typeface="Verdana" pitchFamily="34" charset="0"/>
        </a:defRPr>
      </a:lvl4pPr>
      <a:lvl5pPr algn="l" rtl="0" eaLnBrk="1" fontAlgn="base" hangingPunct="1">
        <a:spcBef>
          <a:spcPct val="0"/>
        </a:spcBef>
        <a:spcAft>
          <a:spcPct val="0"/>
        </a:spcAft>
        <a:defRPr sz="3000">
          <a:solidFill>
            <a:schemeClr val="tx2"/>
          </a:solidFill>
          <a:latin typeface="Verdana" pitchFamily="34" charset="0"/>
        </a:defRPr>
      </a:lvl5pPr>
      <a:lvl6pPr marL="457200" algn="l" rtl="0" eaLnBrk="1" fontAlgn="base" hangingPunct="1">
        <a:spcBef>
          <a:spcPct val="0"/>
        </a:spcBef>
        <a:spcAft>
          <a:spcPct val="0"/>
        </a:spcAft>
        <a:defRPr sz="3000">
          <a:solidFill>
            <a:schemeClr val="tx2"/>
          </a:solidFill>
          <a:latin typeface="Verdana" pitchFamily="34" charset="0"/>
        </a:defRPr>
      </a:lvl6pPr>
      <a:lvl7pPr marL="914400" algn="l" rtl="0" eaLnBrk="1" fontAlgn="base" hangingPunct="1">
        <a:spcBef>
          <a:spcPct val="0"/>
        </a:spcBef>
        <a:spcAft>
          <a:spcPct val="0"/>
        </a:spcAft>
        <a:defRPr sz="3000">
          <a:solidFill>
            <a:schemeClr val="tx2"/>
          </a:solidFill>
          <a:latin typeface="Verdana" pitchFamily="34" charset="0"/>
        </a:defRPr>
      </a:lvl7pPr>
      <a:lvl8pPr marL="1371600" algn="l" rtl="0" eaLnBrk="1" fontAlgn="base" hangingPunct="1">
        <a:spcBef>
          <a:spcPct val="0"/>
        </a:spcBef>
        <a:spcAft>
          <a:spcPct val="0"/>
        </a:spcAft>
        <a:defRPr sz="3000">
          <a:solidFill>
            <a:schemeClr val="tx2"/>
          </a:solidFill>
          <a:latin typeface="Verdana" pitchFamily="34" charset="0"/>
        </a:defRPr>
      </a:lvl8pPr>
      <a:lvl9pPr marL="1828800" algn="l" rtl="0" eaLnBrk="1" fontAlgn="base" hangingPunct="1">
        <a:spcBef>
          <a:spcPct val="0"/>
        </a:spcBef>
        <a:spcAft>
          <a:spcPct val="0"/>
        </a:spcAft>
        <a:defRPr sz="3000">
          <a:solidFill>
            <a:schemeClr val="tx2"/>
          </a:solidFill>
          <a:latin typeface="Verdana" pitchFamily="34" charset="0"/>
        </a:defRPr>
      </a:lvl9pPr>
    </p:titleStyle>
    <p:bodyStyle>
      <a:lvl1pPr marL="342900" indent="-342900" algn="l" rtl="0" eaLnBrk="1" fontAlgn="base" hangingPunct="1">
        <a:spcBef>
          <a:spcPct val="20000"/>
        </a:spcBef>
        <a:spcAft>
          <a:spcPct val="0"/>
        </a:spcAft>
        <a:buChar char="•"/>
        <a:defRPr sz="2400">
          <a:solidFill>
            <a:schemeClr val="tx1"/>
          </a:solidFill>
          <a:latin typeface="Arial" pitchFamily="34" charset="0"/>
          <a:ea typeface="+mn-ea"/>
          <a:cs typeface="Arial" pitchFamily="34" charset="0"/>
        </a:defRPr>
      </a:lvl1pPr>
      <a:lvl2pPr marL="742950" indent="-285750" algn="l" rtl="0" eaLnBrk="1" fontAlgn="base" hangingPunct="1">
        <a:spcBef>
          <a:spcPct val="20000"/>
        </a:spcBef>
        <a:spcAft>
          <a:spcPct val="0"/>
        </a:spcAft>
        <a:buChar char="–"/>
        <a:defRPr sz="2400">
          <a:solidFill>
            <a:schemeClr val="tx1"/>
          </a:solidFill>
          <a:latin typeface="Arial" pitchFamily="34" charset="0"/>
          <a:cs typeface="Arial" pitchFamily="34" charset="0"/>
        </a:defRPr>
      </a:lvl2pPr>
      <a:lvl3pPr marL="1143000" indent="-228600" algn="l" rtl="0" eaLnBrk="1" fontAlgn="base" hangingPunct="1">
        <a:spcBef>
          <a:spcPct val="20000"/>
        </a:spcBef>
        <a:spcAft>
          <a:spcPct val="0"/>
        </a:spcAft>
        <a:buChar char="•"/>
        <a:defRPr sz="2400">
          <a:solidFill>
            <a:schemeClr val="tx1"/>
          </a:solidFill>
          <a:latin typeface="Arial" pitchFamily="34" charset="0"/>
          <a:cs typeface="Arial" pitchFamily="34" charset="0"/>
        </a:defRPr>
      </a:lvl3pPr>
      <a:lvl4pPr marL="1600200" indent="-228600" algn="l" rtl="0" eaLnBrk="1" fontAlgn="base" hangingPunct="1">
        <a:spcBef>
          <a:spcPct val="20000"/>
        </a:spcBef>
        <a:spcAft>
          <a:spcPct val="0"/>
        </a:spcAft>
        <a:buChar char="–"/>
        <a:defRPr sz="2400">
          <a:solidFill>
            <a:schemeClr val="tx1"/>
          </a:solidFill>
          <a:latin typeface="Arial" pitchFamily="34" charset="0"/>
          <a:cs typeface="Arial" pitchFamily="34" charset="0"/>
        </a:defRPr>
      </a:lvl4pPr>
      <a:lvl5pPr marL="2057400" indent="-228600" algn="l" rtl="0" eaLnBrk="1" fontAlgn="base" hangingPunct="1">
        <a:spcBef>
          <a:spcPct val="20000"/>
        </a:spcBef>
        <a:spcAft>
          <a:spcPct val="0"/>
        </a:spcAft>
        <a:buChar char="»"/>
        <a:defRPr sz="2400">
          <a:solidFill>
            <a:schemeClr val="tx1"/>
          </a:solidFill>
          <a:latin typeface="Arial" pitchFamily="34" charset="0"/>
          <a:cs typeface="Arial" pitchFamily="34" charset="0"/>
        </a:defRPr>
      </a:lvl5pPr>
      <a:lvl6pPr marL="2514600" indent="-228600" algn="l" rtl="0" eaLnBrk="1" fontAlgn="base" hangingPunct="1">
        <a:spcBef>
          <a:spcPct val="20000"/>
        </a:spcBef>
        <a:spcAft>
          <a:spcPct val="0"/>
        </a:spcAft>
        <a:buChar char="»"/>
        <a:defRPr sz="1400">
          <a:solidFill>
            <a:schemeClr val="tx1"/>
          </a:solidFill>
          <a:latin typeface="+mn-lt"/>
        </a:defRPr>
      </a:lvl6pPr>
      <a:lvl7pPr marL="2971800" indent="-228600" algn="l" rtl="0" eaLnBrk="1" fontAlgn="base" hangingPunct="1">
        <a:spcBef>
          <a:spcPct val="20000"/>
        </a:spcBef>
        <a:spcAft>
          <a:spcPct val="0"/>
        </a:spcAft>
        <a:buChar char="»"/>
        <a:defRPr sz="1400">
          <a:solidFill>
            <a:schemeClr val="tx1"/>
          </a:solidFill>
          <a:latin typeface="+mn-lt"/>
        </a:defRPr>
      </a:lvl7pPr>
      <a:lvl8pPr marL="3429000" indent="-228600" algn="l" rtl="0" eaLnBrk="1" fontAlgn="base" hangingPunct="1">
        <a:spcBef>
          <a:spcPct val="20000"/>
        </a:spcBef>
        <a:spcAft>
          <a:spcPct val="0"/>
        </a:spcAft>
        <a:buChar char="»"/>
        <a:defRPr sz="1400">
          <a:solidFill>
            <a:schemeClr val="tx1"/>
          </a:solidFill>
          <a:latin typeface="+mn-lt"/>
        </a:defRPr>
      </a:lvl8pPr>
      <a:lvl9pPr marL="3886200" indent="-228600" algn="l" rtl="0" eaLnBrk="1" fontAlgn="base" hangingPunct="1">
        <a:spcBef>
          <a:spcPct val="20000"/>
        </a:spcBef>
        <a:spcAft>
          <a:spcPct val="0"/>
        </a:spcAft>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pic>
        <p:nvPicPr>
          <p:cNvPr id="2050" name="Picture 1"/>
          <p:cNvPicPr>
            <a:picLocks noChangeAspect="1" noChangeArrowheads="1"/>
          </p:cNvPicPr>
          <p:nvPr/>
        </p:nvPicPr>
        <p:blipFill>
          <a:blip r:embed="rId14" cstate="print"/>
          <a:srcRect/>
          <a:stretch>
            <a:fillRect/>
          </a:stretch>
        </p:blipFill>
        <p:spPr bwMode="auto">
          <a:xfrm>
            <a:off x="0" y="1"/>
            <a:ext cx="12192000" cy="968375"/>
          </a:xfrm>
          <a:prstGeom prst="rect">
            <a:avLst/>
          </a:prstGeom>
          <a:noFill/>
          <a:ln w="9525">
            <a:noFill/>
            <a:round/>
            <a:headEnd/>
            <a:tailEnd/>
          </a:ln>
        </p:spPr>
      </p:pic>
      <p:sp>
        <p:nvSpPr>
          <p:cNvPr id="2051" name="Rectangle 2"/>
          <p:cNvSpPr>
            <a:spLocks noGrp="1" noChangeArrowheads="1"/>
          </p:cNvSpPr>
          <p:nvPr>
            <p:ph type="title"/>
          </p:nvPr>
        </p:nvSpPr>
        <p:spPr bwMode="auto">
          <a:xfrm>
            <a:off x="609600" y="966789"/>
            <a:ext cx="10964333" cy="801687"/>
          </a:xfrm>
          <a:prstGeom prst="rect">
            <a:avLst/>
          </a:prstGeom>
          <a:noFill/>
          <a:ln w="9525">
            <a:noFill/>
            <a:round/>
            <a:headEnd/>
            <a:tailEnd/>
          </a:ln>
        </p:spPr>
        <p:txBody>
          <a:bodyPr vert="horz" wrap="square" lIns="90000" tIns="46800" rIns="90000" bIns="46800" numCol="1" anchor="ctr" anchorCtr="0" compatLnSpc="1">
            <a:prstTxWarp prst="textNoShape">
              <a:avLst/>
            </a:prstTxWarp>
          </a:bodyPr>
          <a:lstStyle/>
          <a:p>
            <a:pPr lvl="0"/>
            <a:r>
              <a:rPr lang="en-GB"/>
              <a:t>Click to edit the title text format</a:t>
            </a:r>
          </a:p>
        </p:txBody>
      </p:sp>
      <p:sp>
        <p:nvSpPr>
          <p:cNvPr id="2052" name="Rectangle 3"/>
          <p:cNvSpPr>
            <a:spLocks noGrp="1" noChangeArrowheads="1"/>
          </p:cNvSpPr>
          <p:nvPr>
            <p:ph type="body" idx="1"/>
          </p:nvPr>
        </p:nvSpPr>
        <p:spPr bwMode="auto">
          <a:xfrm>
            <a:off x="609600" y="1866900"/>
            <a:ext cx="10964333" cy="4338638"/>
          </a:xfrm>
          <a:prstGeom prst="rect">
            <a:avLst/>
          </a:prstGeom>
          <a:noFill/>
          <a:ln w="9525">
            <a:noFill/>
            <a:round/>
            <a:headEnd/>
            <a:tailEnd/>
          </a:ln>
        </p:spPr>
        <p:txBody>
          <a:bodyPr vert="horz" wrap="square" lIns="90000" tIns="46800" rIns="90000" bIns="4680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2" name="Rectangle 4"/>
          <p:cNvSpPr>
            <a:spLocks noGrp="1" noChangeArrowheads="1"/>
          </p:cNvSpPr>
          <p:nvPr>
            <p:ph type="sldNum"/>
          </p:nvPr>
        </p:nvSpPr>
        <p:spPr bwMode="auto">
          <a:xfrm>
            <a:off x="8737600" y="6316663"/>
            <a:ext cx="2836333" cy="469900"/>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gn="r" fontAlgn="auto">
              <a:spcBef>
                <a:spcPts val="0"/>
              </a:spcBef>
              <a:spcAft>
                <a:spcPts val="0"/>
              </a:spcAft>
              <a:defRPr sz="1000">
                <a:solidFill>
                  <a:srgbClr val="5F5F5F"/>
                </a:solidFill>
                <a:latin typeface="+mn-lt"/>
                <a:cs typeface="+mn-cs"/>
              </a:defRPr>
            </a:lvl1pPr>
          </a:lstStyle>
          <a:p>
            <a:fld id="{843871C0-03AF-4B24-8C35-0CFC0598CC4B}" type="slidenum">
              <a:rPr lang="en-US" smtClean="0"/>
              <a:pPr/>
              <a:t>‹#›</a:t>
            </a:fld>
            <a:endParaRPr lang="en-US" dirty="0"/>
          </a:p>
        </p:txBody>
      </p:sp>
    </p:spTree>
    <p:extLst>
      <p:ext uri="{BB962C8B-B14F-4D97-AF65-F5344CB8AC3E}">
        <p14:creationId xmlns:p14="http://schemas.microsoft.com/office/powerpoint/2010/main" val="3236880267"/>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 id="2147483697" r:id="rId12"/>
  </p:sldLayoutIdLst>
  <p:transition>
    <p:wipe dir="r"/>
  </p:transition>
  <p:hf sldNum="0" hdr="0" ftr="0" dt="0"/>
  <p:txStyles>
    <p:titleStyle>
      <a:lvl1pPr algn="l" defTabSz="457200" rtl="0" eaLnBrk="1" fontAlgn="base" hangingPunct="1">
        <a:spcBef>
          <a:spcPct val="0"/>
        </a:spcBef>
        <a:spcAft>
          <a:spcPct val="0"/>
        </a:spcAft>
        <a:buClr>
          <a:srgbClr val="000000"/>
        </a:buClr>
        <a:buSzPct val="100000"/>
        <a:buFont typeface="Times New Roman" charset="0"/>
        <a:defRPr sz="3000">
          <a:solidFill>
            <a:srgbClr val="000000"/>
          </a:solidFill>
          <a:latin typeface="+mj-lt"/>
          <a:ea typeface="Lucida Sans Unicode" charset="0"/>
          <a:cs typeface="+mj-cs"/>
        </a:defRPr>
      </a:lvl1pPr>
      <a:lvl2pPr algn="l" defTabSz="457200" rtl="0" eaLnBrk="1" fontAlgn="base" hangingPunct="1">
        <a:spcBef>
          <a:spcPct val="0"/>
        </a:spcBef>
        <a:spcAft>
          <a:spcPct val="0"/>
        </a:spcAft>
        <a:buClr>
          <a:srgbClr val="000000"/>
        </a:buClr>
        <a:buSzPct val="100000"/>
        <a:buFont typeface="Times New Roman" charset="0"/>
        <a:defRPr sz="3000">
          <a:solidFill>
            <a:srgbClr val="000000"/>
          </a:solidFill>
          <a:latin typeface="Verdana" pitchFamily="32" charset="0"/>
          <a:ea typeface="Lucida Sans Unicode" charset="0"/>
          <a:cs typeface="Lucida Sans Unicode" charset="0"/>
        </a:defRPr>
      </a:lvl2pPr>
      <a:lvl3pPr algn="l" defTabSz="457200" rtl="0" eaLnBrk="1" fontAlgn="base" hangingPunct="1">
        <a:spcBef>
          <a:spcPct val="0"/>
        </a:spcBef>
        <a:spcAft>
          <a:spcPct val="0"/>
        </a:spcAft>
        <a:buClr>
          <a:srgbClr val="000000"/>
        </a:buClr>
        <a:buSzPct val="100000"/>
        <a:buFont typeface="Times New Roman" charset="0"/>
        <a:defRPr sz="3000">
          <a:solidFill>
            <a:srgbClr val="000000"/>
          </a:solidFill>
          <a:latin typeface="Verdana" pitchFamily="32" charset="0"/>
          <a:ea typeface="Lucida Sans Unicode" charset="0"/>
          <a:cs typeface="Lucida Sans Unicode" charset="0"/>
        </a:defRPr>
      </a:lvl3pPr>
      <a:lvl4pPr algn="l" defTabSz="457200" rtl="0" eaLnBrk="1" fontAlgn="base" hangingPunct="1">
        <a:spcBef>
          <a:spcPct val="0"/>
        </a:spcBef>
        <a:spcAft>
          <a:spcPct val="0"/>
        </a:spcAft>
        <a:buClr>
          <a:srgbClr val="000000"/>
        </a:buClr>
        <a:buSzPct val="100000"/>
        <a:buFont typeface="Times New Roman" charset="0"/>
        <a:defRPr sz="3000">
          <a:solidFill>
            <a:srgbClr val="000000"/>
          </a:solidFill>
          <a:latin typeface="Verdana" pitchFamily="32" charset="0"/>
          <a:ea typeface="Lucida Sans Unicode" charset="0"/>
          <a:cs typeface="Lucida Sans Unicode" charset="0"/>
        </a:defRPr>
      </a:lvl4pPr>
      <a:lvl5pPr algn="l" defTabSz="457200" rtl="0" eaLnBrk="1" fontAlgn="base" hangingPunct="1">
        <a:spcBef>
          <a:spcPct val="0"/>
        </a:spcBef>
        <a:spcAft>
          <a:spcPct val="0"/>
        </a:spcAft>
        <a:buClr>
          <a:srgbClr val="000000"/>
        </a:buClr>
        <a:buSzPct val="100000"/>
        <a:buFont typeface="Times New Roman" charset="0"/>
        <a:defRPr sz="3000">
          <a:solidFill>
            <a:srgbClr val="000000"/>
          </a:solidFill>
          <a:latin typeface="Verdana" pitchFamily="32" charset="0"/>
          <a:ea typeface="Lucida Sans Unicode" charset="0"/>
          <a:cs typeface="Lucida Sans Unicode" charset="0"/>
        </a:defRPr>
      </a:lvl5pPr>
      <a:lvl6pPr marL="2514600" indent="-228600" algn="l" defTabSz="457200" rtl="0" eaLnBrk="1" fontAlgn="base" hangingPunct="1">
        <a:spcBef>
          <a:spcPct val="0"/>
        </a:spcBef>
        <a:spcAft>
          <a:spcPct val="0"/>
        </a:spcAft>
        <a:buClr>
          <a:srgbClr val="000000"/>
        </a:buClr>
        <a:buSzPct val="100000"/>
        <a:buFont typeface="Times New Roman" pitchFamily="16" charset="0"/>
        <a:defRPr sz="3000">
          <a:solidFill>
            <a:srgbClr val="000000"/>
          </a:solidFill>
          <a:latin typeface="Verdana" pitchFamily="32" charset="0"/>
          <a:cs typeface="Lucida Sans Unicode" charset="0"/>
        </a:defRPr>
      </a:lvl6pPr>
      <a:lvl7pPr marL="2971800" indent="-228600" algn="l" defTabSz="457200" rtl="0" eaLnBrk="1" fontAlgn="base" hangingPunct="1">
        <a:spcBef>
          <a:spcPct val="0"/>
        </a:spcBef>
        <a:spcAft>
          <a:spcPct val="0"/>
        </a:spcAft>
        <a:buClr>
          <a:srgbClr val="000000"/>
        </a:buClr>
        <a:buSzPct val="100000"/>
        <a:buFont typeface="Times New Roman" pitchFamily="16" charset="0"/>
        <a:defRPr sz="3000">
          <a:solidFill>
            <a:srgbClr val="000000"/>
          </a:solidFill>
          <a:latin typeface="Verdana" pitchFamily="32" charset="0"/>
          <a:cs typeface="Lucida Sans Unicode" charset="0"/>
        </a:defRPr>
      </a:lvl7pPr>
      <a:lvl8pPr marL="3429000" indent="-228600" algn="l" defTabSz="457200" rtl="0" eaLnBrk="1" fontAlgn="base" hangingPunct="1">
        <a:spcBef>
          <a:spcPct val="0"/>
        </a:spcBef>
        <a:spcAft>
          <a:spcPct val="0"/>
        </a:spcAft>
        <a:buClr>
          <a:srgbClr val="000000"/>
        </a:buClr>
        <a:buSzPct val="100000"/>
        <a:buFont typeface="Times New Roman" pitchFamily="16" charset="0"/>
        <a:defRPr sz="3000">
          <a:solidFill>
            <a:srgbClr val="000000"/>
          </a:solidFill>
          <a:latin typeface="Verdana" pitchFamily="32" charset="0"/>
          <a:cs typeface="Lucida Sans Unicode" charset="0"/>
        </a:defRPr>
      </a:lvl8pPr>
      <a:lvl9pPr marL="3886200" indent="-228600" algn="l" defTabSz="457200" rtl="0" eaLnBrk="1" fontAlgn="base" hangingPunct="1">
        <a:spcBef>
          <a:spcPct val="0"/>
        </a:spcBef>
        <a:spcAft>
          <a:spcPct val="0"/>
        </a:spcAft>
        <a:buClr>
          <a:srgbClr val="000000"/>
        </a:buClr>
        <a:buSzPct val="100000"/>
        <a:buFont typeface="Times New Roman" pitchFamily="16" charset="0"/>
        <a:defRPr sz="3000">
          <a:solidFill>
            <a:srgbClr val="000000"/>
          </a:solidFill>
          <a:latin typeface="Verdana" pitchFamily="32" charset="0"/>
          <a:cs typeface="Lucida Sans Unicode" charset="0"/>
        </a:defRPr>
      </a:lvl9pPr>
    </p:titleStyle>
    <p:bodyStyle>
      <a:lvl1pPr marL="342900" indent="-342900" algn="l" defTabSz="457200" rtl="0" eaLnBrk="1" fontAlgn="base" hangingPunct="1">
        <a:spcBef>
          <a:spcPts val="550"/>
        </a:spcBef>
        <a:spcAft>
          <a:spcPct val="0"/>
        </a:spcAft>
        <a:buClr>
          <a:srgbClr val="000000"/>
        </a:buClr>
        <a:buSzPct val="100000"/>
        <a:buFont typeface="Times New Roman" charset="0"/>
        <a:buChar char="•"/>
        <a:defRPr sz="2200">
          <a:solidFill>
            <a:srgbClr val="000000"/>
          </a:solidFill>
          <a:latin typeface="+mn-lt"/>
          <a:ea typeface="Lucida Sans Unicode" charset="0"/>
          <a:cs typeface="+mn-cs"/>
        </a:defRPr>
      </a:lvl1pPr>
      <a:lvl2pPr marL="742950" indent="-285750" algn="l" defTabSz="457200" rtl="0" eaLnBrk="1" fontAlgn="base" hangingPunct="1">
        <a:spcBef>
          <a:spcPts val="700"/>
        </a:spcBef>
        <a:spcAft>
          <a:spcPct val="0"/>
        </a:spcAft>
        <a:buClr>
          <a:srgbClr val="000000"/>
        </a:buClr>
        <a:buSzPct val="100000"/>
        <a:buFont typeface="Times New Roman" charset="0"/>
        <a:buChar char="–"/>
        <a:defRPr sz="2800">
          <a:solidFill>
            <a:srgbClr val="000000"/>
          </a:solidFill>
          <a:latin typeface="+mn-lt"/>
          <a:ea typeface="Lucida Sans Unicode" charset="0"/>
          <a:cs typeface="+mn-cs"/>
        </a:defRPr>
      </a:lvl2pPr>
      <a:lvl3pPr marL="1143000" indent="-228600" algn="l" defTabSz="457200" rtl="0" eaLnBrk="1" fontAlgn="base" hangingPunct="1">
        <a:spcBef>
          <a:spcPts val="400"/>
        </a:spcBef>
        <a:spcAft>
          <a:spcPct val="0"/>
        </a:spcAft>
        <a:buClr>
          <a:srgbClr val="000000"/>
        </a:buClr>
        <a:buSzPct val="100000"/>
        <a:buFont typeface="Times New Roman" charset="0"/>
        <a:buChar char="•"/>
        <a:defRPr sz="1600">
          <a:solidFill>
            <a:srgbClr val="000000"/>
          </a:solidFill>
          <a:latin typeface="+mn-lt"/>
          <a:ea typeface="Lucida Sans Unicode" charset="0"/>
          <a:cs typeface="+mn-cs"/>
        </a:defRPr>
      </a:lvl3pPr>
      <a:lvl4pPr marL="1600200" indent="-228600" algn="l" defTabSz="457200" rtl="0" eaLnBrk="1" fontAlgn="base" hangingPunct="1">
        <a:spcBef>
          <a:spcPts val="350"/>
        </a:spcBef>
        <a:spcAft>
          <a:spcPct val="0"/>
        </a:spcAft>
        <a:buClr>
          <a:srgbClr val="000000"/>
        </a:buClr>
        <a:buSzPct val="100000"/>
        <a:buFont typeface="Times New Roman" charset="0"/>
        <a:buChar char="–"/>
        <a:defRPr sz="1400">
          <a:solidFill>
            <a:srgbClr val="000000"/>
          </a:solidFill>
          <a:latin typeface="+mn-lt"/>
          <a:ea typeface="Lucida Sans Unicode" charset="0"/>
          <a:cs typeface="+mn-cs"/>
        </a:defRPr>
      </a:lvl4pPr>
      <a:lvl5pPr marL="2057400" indent="-228600" algn="l" defTabSz="457200" rtl="0" eaLnBrk="1" fontAlgn="base" hangingPunct="1">
        <a:spcBef>
          <a:spcPts val="350"/>
        </a:spcBef>
        <a:spcAft>
          <a:spcPct val="0"/>
        </a:spcAft>
        <a:buClr>
          <a:srgbClr val="000000"/>
        </a:buClr>
        <a:buSzPct val="100000"/>
        <a:buFont typeface="Times New Roman" charset="0"/>
        <a:buChar char="»"/>
        <a:defRPr sz="1400">
          <a:solidFill>
            <a:srgbClr val="000000"/>
          </a:solidFill>
          <a:latin typeface="+mn-lt"/>
          <a:ea typeface="Lucida Sans Unicode" charset="0"/>
          <a:cs typeface="+mn-cs"/>
        </a:defRPr>
      </a:lvl5pPr>
      <a:lvl6pPr marL="2514600" indent="-228600" algn="l" defTabSz="457200" rtl="0" eaLnBrk="1" fontAlgn="base" hangingPunct="1">
        <a:spcBef>
          <a:spcPts val="350"/>
        </a:spcBef>
        <a:spcAft>
          <a:spcPct val="0"/>
        </a:spcAft>
        <a:buClr>
          <a:srgbClr val="000000"/>
        </a:buClr>
        <a:buSzPct val="100000"/>
        <a:buFont typeface="Times New Roman" pitchFamily="16" charset="0"/>
        <a:defRPr sz="1400">
          <a:solidFill>
            <a:srgbClr val="000000"/>
          </a:solidFill>
          <a:latin typeface="+mn-lt"/>
          <a:cs typeface="+mn-cs"/>
        </a:defRPr>
      </a:lvl6pPr>
      <a:lvl7pPr marL="2971800" indent="-228600" algn="l" defTabSz="457200" rtl="0" eaLnBrk="1" fontAlgn="base" hangingPunct="1">
        <a:spcBef>
          <a:spcPts val="350"/>
        </a:spcBef>
        <a:spcAft>
          <a:spcPct val="0"/>
        </a:spcAft>
        <a:buClr>
          <a:srgbClr val="000000"/>
        </a:buClr>
        <a:buSzPct val="100000"/>
        <a:buFont typeface="Times New Roman" pitchFamily="16" charset="0"/>
        <a:defRPr sz="1400">
          <a:solidFill>
            <a:srgbClr val="000000"/>
          </a:solidFill>
          <a:latin typeface="+mn-lt"/>
          <a:cs typeface="+mn-cs"/>
        </a:defRPr>
      </a:lvl7pPr>
      <a:lvl8pPr marL="3429000" indent="-228600" algn="l" defTabSz="457200" rtl="0" eaLnBrk="1" fontAlgn="base" hangingPunct="1">
        <a:spcBef>
          <a:spcPts val="350"/>
        </a:spcBef>
        <a:spcAft>
          <a:spcPct val="0"/>
        </a:spcAft>
        <a:buClr>
          <a:srgbClr val="000000"/>
        </a:buClr>
        <a:buSzPct val="100000"/>
        <a:buFont typeface="Times New Roman" pitchFamily="16" charset="0"/>
        <a:defRPr sz="1400">
          <a:solidFill>
            <a:srgbClr val="000000"/>
          </a:solidFill>
          <a:latin typeface="+mn-lt"/>
          <a:cs typeface="+mn-cs"/>
        </a:defRPr>
      </a:lvl8pPr>
      <a:lvl9pPr marL="3886200" indent="-228600" algn="l" defTabSz="457200" rtl="0" eaLnBrk="1" fontAlgn="base" hangingPunct="1">
        <a:spcBef>
          <a:spcPts val="350"/>
        </a:spcBef>
        <a:spcAft>
          <a:spcPct val="0"/>
        </a:spcAft>
        <a:buClr>
          <a:srgbClr val="000000"/>
        </a:buClr>
        <a:buSzPct val="100000"/>
        <a:buFont typeface="Times New Roman" pitchFamily="16" charset="0"/>
        <a:defRPr sz="1400">
          <a:solidFill>
            <a:srgbClr val="000000"/>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1.xml"/><Relationship Id="rId4" Type="http://schemas.openxmlformats.org/officeDocument/2006/relationships/hyperlink" Target="https://www.supplychaindive.com/news/talent-crisis-education-tech-supply-chain-nature/440392/" TargetMode="Externa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3.xml"/><Relationship Id="rId5" Type="http://schemas.openxmlformats.org/officeDocument/2006/relationships/image" Target="../media/image4.emf"/><Relationship Id="rId4" Type="http://schemas.openxmlformats.org/officeDocument/2006/relationships/image" Target="../media/image3.emf"/></Relationships>
</file>

<file path=ppt/slides/_rels/slide5.xml.rels><?xml version="1.0" encoding="UTF-8" standalone="yes"?>
<Relationships xmlns="http://schemas.openxmlformats.org/package/2006/relationships"><Relationship Id="rId3" Type="http://schemas.openxmlformats.org/officeDocument/2006/relationships/hyperlink" Target="https://www.researchgate.net/publication/275035912_Big_Data_Prospects_and_Challenges"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upplychaininsights.com/portfolio/supply-chain-talent-evolving-across-generations/"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5.emf"/></Relationships>
</file>

<file path=ppt/slides/_rels/slide7.xml.rels><?xml version="1.0" encoding="UTF-8" standalone="yes"?>
<Relationships xmlns="http://schemas.openxmlformats.org/package/2006/relationships"><Relationship Id="rId3" Type="http://schemas.openxmlformats.org/officeDocument/2006/relationships/hyperlink" Target="http://supplychaininsights.com/portfolio/supply-chain-talent-evolving-across-generations/"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6.emf"/></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4.xml"/><Relationship Id="rId4" Type="http://schemas.openxmlformats.org/officeDocument/2006/relationships/hyperlink" Target="https://www.indeed.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Job outlook</a:t>
            </a:r>
          </a:p>
        </p:txBody>
      </p:sp>
      <p:sp>
        <p:nvSpPr>
          <p:cNvPr id="5" name="Text Placeholder 4"/>
          <p:cNvSpPr>
            <a:spLocks noGrp="1"/>
          </p:cNvSpPr>
          <p:nvPr>
            <p:ph type="body" idx="1"/>
          </p:nvPr>
        </p:nvSpPr>
        <p:spPr/>
        <p:txBody>
          <a:bodyPr/>
          <a:lstStyle/>
          <a:p>
            <a:r>
              <a:rPr lang="en-US" dirty="0"/>
              <a:t>SCM + Analytics </a:t>
            </a:r>
          </a:p>
        </p:txBody>
      </p:sp>
    </p:spTree>
    <p:extLst>
      <p:ext uri="{BB962C8B-B14F-4D97-AF65-F5344CB8AC3E}">
        <p14:creationId xmlns:p14="http://schemas.microsoft.com/office/powerpoint/2010/main" val="3636318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Talent Crisis</a:t>
            </a:r>
          </a:p>
        </p:txBody>
      </p:sp>
      <p:sp>
        <p:nvSpPr>
          <p:cNvPr id="3" name="Content Placeholder 2"/>
          <p:cNvSpPr>
            <a:spLocks noGrp="1"/>
          </p:cNvSpPr>
          <p:nvPr>
            <p:ph idx="1"/>
          </p:nvPr>
        </p:nvSpPr>
        <p:spPr/>
        <p:txBody>
          <a:bodyPr/>
          <a:lstStyle/>
          <a:p>
            <a:r>
              <a:rPr lang="en-US" dirty="0"/>
              <a:t>“The demand-to-supply ratio of supply chain jobs to qualified individuals is </a:t>
            </a:r>
            <a:r>
              <a:rPr lang="en-US" dirty="0">
                <a:solidFill>
                  <a:srgbClr val="FF0000"/>
                </a:solidFill>
              </a:rPr>
              <a:t>6 to 1</a:t>
            </a:r>
            <a:r>
              <a:rPr lang="en-US" dirty="0"/>
              <a:t>. Suddenly, </a:t>
            </a:r>
            <a:r>
              <a:rPr lang="en-US" dirty="0">
                <a:solidFill>
                  <a:srgbClr val="FF0000"/>
                </a:solidFill>
              </a:rPr>
              <a:t>supply chain management became more complex than ever</a:t>
            </a:r>
            <a:r>
              <a:rPr lang="en-US" dirty="0"/>
              <a:t>. And the number of people who could handle it were few.”</a:t>
            </a:r>
          </a:p>
          <a:p>
            <a:pPr lvl="1"/>
            <a:r>
              <a:rPr lang="en-US" sz="2000" dirty="0"/>
              <a:t>SOLVING THE TALENT CRISIS (Automotive Industry Brief 2015)</a:t>
            </a:r>
          </a:p>
          <a:p>
            <a:endParaRPr lang="en-US" dirty="0"/>
          </a:p>
          <a:p>
            <a:r>
              <a:rPr lang="en-US" dirty="0"/>
              <a:t>“The technology explosion and global expansion are the key drivers. </a:t>
            </a:r>
            <a:r>
              <a:rPr lang="en-US" dirty="0">
                <a:solidFill>
                  <a:srgbClr val="FF0000"/>
                </a:solidFill>
              </a:rPr>
              <a:t>Big Data may put early adopters at an advantage, but without talented analysts, Big Data is just a pile of numbers</a:t>
            </a:r>
            <a:r>
              <a:rPr lang="en-US" dirty="0"/>
              <a:t>; meanwhile, misinterpreted data can lead to devastating business interruptions.”</a:t>
            </a:r>
          </a:p>
          <a:p>
            <a:pPr lvl="1"/>
            <a:r>
              <a:rPr lang="en-US" sz="2000" dirty="0">
                <a:hlinkClick r:id="rId4"/>
              </a:rPr>
              <a:t>https://www.supplychaindive.com/news/talent-crisis-education-tech-supply-chain-nature/440392/</a:t>
            </a:r>
            <a:r>
              <a:rPr lang="en-US" sz="2000" dirty="0"/>
              <a:t>  </a:t>
            </a:r>
          </a:p>
        </p:txBody>
      </p:sp>
    </p:spTree>
    <p:custDataLst>
      <p:tags r:id="rId1"/>
    </p:custDataLst>
    <p:extLst>
      <p:ext uri="{BB962C8B-B14F-4D97-AF65-F5344CB8AC3E}">
        <p14:creationId xmlns:p14="http://schemas.microsoft.com/office/powerpoint/2010/main" val="2229673842"/>
      </p:ext>
    </p:extLst>
  </p:cSld>
  <p:clrMapOvr>
    <a:masterClrMapping/>
  </p:clrMapOvr>
  <mc:AlternateContent xmlns:mc="http://schemas.openxmlformats.org/markup-compatibility/2006" xmlns:p14="http://schemas.microsoft.com/office/powerpoint/2010/main">
    <mc:Choice Requires="p14">
      <p:transition spd="slow" p14:dur="2000" advTm="60146"/>
    </mc:Choice>
    <mc:Fallback xmlns="">
      <p:transition spd="slow" advTm="60146"/>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Does Market Say?</a:t>
            </a:r>
          </a:p>
        </p:txBody>
      </p:sp>
      <p:sp>
        <p:nvSpPr>
          <p:cNvPr id="4" name="Slide Number Placeholder 3"/>
          <p:cNvSpPr>
            <a:spLocks noGrp="1"/>
          </p:cNvSpPr>
          <p:nvPr>
            <p:ph type="sldNum" sz="quarter" idx="10"/>
          </p:nvPr>
        </p:nvSpPr>
        <p:spPr>
          <a:xfrm>
            <a:off x="8737600" y="6316663"/>
            <a:ext cx="2844800" cy="476250"/>
          </a:xfrm>
          <a:prstGeom prst="rect">
            <a:avLst/>
          </a:prstGeom>
        </p:spPr>
        <p:txBody>
          <a:bodyPr/>
          <a:lstStyle>
            <a:defPPr>
              <a:defRPr lang="en-US"/>
            </a:defPPr>
            <a:lvl1pPr algn="r"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fld id="{F52162C8-76E3-4BAE-9851-25C00ECAC03C}" type="slidenum">
              <a:rPr lang="en-US" smtClean="0"/>
              <a:pPr/>
              <a:t>3</a:t>
            </a:fld>
            <a:endParaRPr lang="en-US" altLang="zh-CN"/>
          </a:p>
        </p:txBody>
      </p:sp>
      <p:pic>
        <p:nvPicPr>
          <p:cNvPr id="5" name="Picture 4"/>
          <p:cNvPicPr>
            <a:picLocks noChangeAspect="1"/>
          </p:cNvPicPr>
          <p:nvPr/>
        </p:nvPicPr>
        <p:blipFill>
          <a:blip r:embed="rId4"/>
          <a:stretch>
            <a:fillRect/>
          </a:stretch>
        </p:blipFill>
        <p:spPr>
          <a:xfrm>
            <a:off x="2065105" y="2060096"/>
            <a:ext cx="8065214" cy="3818763"/>
          </a:xfrm>
          <a:prstGeom prst="rect">
            <a:avLst/>
          </a:prstGeom>
        </p:spPr>
      </p:pic>
      <p:sp>
        <p:nvSpPr>
          <p:cNvPr id="3" name="Rectangle 2"/>
          <p:cNvSpPr/>
          <p:nvPr/>
        </p:nvSpPr>
        <p:spPr>
          <a:xfrm>
            <a:off x="2178121" y="4253502"/>
            <a:ext cx="6020657" cy="1584261"/>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1"/>
    </p:custDataLst>
    <p:extLst>
      <p:ext uri="{BB962C8B-B14F-4D97-AF65-F5344CB8AC3E}">
        <p14:creationId xmlns:p14="http://schemas.microsoft.com/office/powerpoint/2010/main" val="13200505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2019 Deloitte Digital and Analytics Supply Chain Survey</a:t>
            </a:r>
          </a:p>
        </p:txBody>
      </p:sp>
      <p:sp>
        <p:nvSpPr>
          <p:cNvPr id="4" name="Slide Number Placeholder 3"/>
          <p:cNvSpPr>
            <a:spLocks noGrp="1"/>
          </p:cNvSpPr>
          <p:nvPr>
            <p:ph type="sldNum" sz="quarter" idx="10"/>
          </p:nvPr>
        </p:nvSpPr>
        <p:spPr>
          <a:xfrm>
            <a:off x="8737600" y="6316663"/>
            <a:ext cx="2844800" cy="476250"/>
          </a:xfrm>
          <a:prstGeom prst="rect">
            <a:avLst/>
          </a:prstGeom>
        </p:spPr>
        <p:txBody>
          <a:bodyPr/>
          <a:lstStyle>
            <a:defPPr>
              <a:defRPr lang="en-US"/>
            </a:defPPr>
            <a:lvl1pPr algn="r"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fld id="{F52162C8-76E3-4BAE-9851-25C00ECAC03C}" type="slidenum">
              <a:rPr lang="en-US" smtClean="0"/>
              <a:pPr/>
              <a:t>4</a:t>
            </a:fld>
            <a:endParaRPr lang="en-US" dirty="0"/>
          </a:p>
        </p:txBody>
      </p:sp>
      <p:pic>
        <p:nvPicPr>
          <p:cNvPr id="5" name="Picture 4"/>
          <p:cNvPicPr>
            <a:picLocks noChangeAspect="1"/>
          </p:cNvPicPr>
          <p:nvPr/>
        </p:nvPicPr>
        <p:blipFill>
          <a:blip r:embed="rId4"/>
          <a:stretch>
            <a:fillRect/>
          </a:stretch>
        </p:blipFill>
        <p:spPr>
          <a:xfrm>
            <a:off x="2016483" y="2134071"/>
            <a:ext cx="8297375" cy="1706218"/>
          </a:xfrm>
          <a:prstGeom prst="rect">
            <a:avLst/>
          </a:prstGeom>
        </p:spPr>
      </p:pic>
      <p:pic>
        <p:nvPicPr>
          <p:cNvPr id="7" name="Picture 6"/>
          <p:cNvPicPr>
            <a:picLocks noChangeAspect="1"/>
          </p:cNvPicPr>
          <p:nvPr/>
        </p:nvPicPr>
        <p:blipFill>
          <a:blip r:embed="rId5"/>
          <a:stretch>
            <a:fillRect/>
          </a:stretch>
        </p:blipFill>
        <p:spPr>
          <a:xfrm>
            <a:off x="2016483" y="4122201"/>
            <a:ext cx="8297375" cy="544220"/>
          </a:xfrm>
          <a:prstGeom prst="rect">
            <a:avLst/>
          </a:prstGeom>
        </p:spPr>
      </p:pic>
      <p:sp>
        <p:nvSpPr>
          <p:cNvPr id="8" name="TextBox 7"/>
          <p:cNvSpPr txBox="1"/>
          <p:nvPr/>
        </p:nvSpPr>
        <p:spPr>
          <a:xfrm>
            <a:off x="1270883" y="5025665"/>
            <a:ext cx="9788577" cy="1003544"/>
          </a:xfrm>
          <a:prstGeom prst="rect">
            <a:avLst/>
          </a:prstGeom>
          <a:solidFill>
            <a:schemeClr val="accent1"/>
          </a:solidFill>
          <a:ln>
            <a:solidFill>
              <a:schemeClr val="tx1"/>
            </a:solidFill>
          </a:ln>
        </p:spPr>
        <p:txBody>
          <a:bodyPr wrap="square" rtlCol="0">
            <a:spAutoFit/>
          </a:bodyPr>
          <a:lstStyle/>
          <a:p>
            <a:pPr algn="ctr">
              <a:lnSpc>
                <a:spcPct val="110000"/>
              </a:lnSpc>
            </a:pPr>
            <a:r>
              <a:rPr lang="en-US" sz="2800" dirty="0">
                <a:solidFill>
                  <a:srgbClr val="FF0000"/>
                </a:solidFill>
              </a:rPr>
              <a:t>Bottom line: The competition for technically and analytically savvy talent is high and will only increase in the future …</a:t>
            </a:r>
          </a:p>
        </p:txBody>
      </p:sp>
    </p:spTree>
    <p:custDataLst>
      <p:tags r:id="rId1"/>
    </p:custDataLst>
    <p:extLst>
      <p:ext uri="{BB962C8B-B14F-4D97-AF65-F5344CB8AC3E}">
        <p14:creationId xmlns:p14="http://schemas.microsoft.com/office/powerpoint/2010/main" val="6752865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448656"/>
            <a:ext cx="10972800" cy="4763232"/>
          </a:xfrm>
        </p:spPr>
        <p:txBody>
          <a:bodyPr/>
          <a:lstStyle/>
          <a:p>
            <a:pPr marL="0" indent="0">
              <a:buNone/>
            </a:pPr>
            <a:r>
              <a:rPr lang="en-US" sz="2800" dirty="0"/>
              <a:t>	</a:t>
            </a:r>
          </a:p>
          <a:p>
            <a:pPr marL="0" indent="0">
              <a:buNone/>
            </a:pPr>
            <a:r>
              <a:rPr lang="en-US" sz="2800" dirty="0"/>
              <a:t>	“We don’t need more data weenies and we don’t need more strategic marketing planners. What we really need are more people with a foot in each camp who can make some sense of all of this new technology.”</a:t>
            </a:r>
          </a:p>
          <a:p>
            <a:pPr marL="0" indent="0">
              <a:buNone/>
            </a:pPr>
            <a:endParaRPr lang="en-US" sz="2800" dirty="0"/>
          </a:p>
          <a:p>
            <a:pPr marL="0" indent="0">
              <a:buNone/>
            </a:pPr>
            <a:r>
              <a:rPr lang="en-US" sz="2800" dirty="0"/>
              <a:t>						–Don E. </a:t>
            </a:r>
            <a:r>
              <a:rPr lang="en-US" sz="2800" dirty="0" err="1"/>
              <a:t>Schlutz</a:t>
            </a:r>
            <a:br>
              <a:rPr lang="en-US" sz="2800" dirty="0"/>
            </a:br>
            <a:endParaRPr lang="en-US" sz="2800" dirty="0"/>
          </a:p>
          <a:p>
            <a:pPr marL="0" indent="0">
              <a:buNone/>
            </a:pPr>
            <a:endParaRPr lang="en-US" sz="2800" dirty="0"/>
          </a:p>
          <a:p>
            <a:pPr marL="0" indent="0">
              <a:buNone/>
            </a:pPr>
            <a:r>
              <a:rPr lang="en-US" sz="1600" dirty="0"/>
              <a:t>Source</a:t>
            </a:r>
            <a:r>
              <a:rPr lang="en-US" sz="1600" i="1" dirty="0"/>
              <a:t>: Big Data: Prospects and Challenges</a:t>
            </a:r>
            <a:r>
              <a:rPr lang="en-US" sz="1600" dirty="0"/>
              <a:t>. </a:t>
            </a:r>
          </a:p>
          <a:p>
            <a:pPr marL="0" indent="0">
              <a:buNone/>
            </a:pPr>
            <a:r>
              <a:rPr lang="en-US" sz="1600" dirty="0"/>
              <a:t>Available from: </a:t>
            </a:r>
            <a:r>
              <a:rPr lang="en-US" sz="1600" dirty="0">
                <a:hlinkClick r:id="rId3"/>
              </a:rPr>
              <a:t>https://www.researchgate.net/publication/275035912_Big_Data_Prospects_and_Challenges</a:t>
            </a:r>
            <a:r>
              <a:rPr lang="en-US" sz="1600" dirty="0"/>
              <a:t> </a:t>
            </a:r>
          </a:p>
        </p:txBody>
      </p:sp>
      <p:sp>
        <p:nvSpPr>
          <p:cNvPr id="4" name="Slide Number Placeholder 3"/>
          <p:cNvSpPr>
            <a:spLocks noGrp="1"/>
          </p:cNvSpPr>
          <p:nvPr>
            <p:ph type="sldNum" sz="quarter" idx="4294967295"/>
          </p:nvPr>
        </p:nvSpPr>
        <p:spPr>
          <a:xfrm>
            <a:off x="8737600" y="6316663"/>
            <a:ext cx="2844800" cy="476250"/>
          </a:xfrm>
          <a:prstGeom prst="rect">
            <a:avLst/>
          </a:prstGeom>
        </p:spPr>
        <p:txBody>
          <a:bodyPr/>
          <a:lstStyle/>
          <a:p>
            <a:fld id="{F52162C8-76E3-4BAE-9851-25C00ECAC03C}" type="slidenum">
              <a:rPr lang="en-US" smtClean="0"/>
              <a:pPr/>
              <a:t>5</a:t>
            </a:fld>
            <a:endParaRPr lang="en-US" dirty="0"/>
          </a:p>
        </p:txBody>
      </p:sp>
    </p:spTree>
    <p:extLst>
      <p:ext uri="{BB962C8B-B14F-4D97-AF65-F5344CB8AC3E}">
        <p14:creationId xmlns:p14="http://schemas.microsoft.com/office/powerpoint/2010/main" val="7796078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Hottest Jobs</a:t>
            </a:r>
          </a:p>
        </p:txBody>
      </p:sp>
      <p:sp>
        <p:nvSpPr>
          <p:cNvPr id="3" name="Content Placeholder 2"/>
          <p:cNvSpPr>
            <a:spLocks noGrp="1"/>
          </p:cNvSpPr>
          <p:nvPr>
            <p:ph idx="1"/>
          </p:nvPr>
        </p:nvSpPr>
        <p:spPr/>
        <p:txBody>
          <a:bodyPr/>
          <a:lstStyle/>
          <a:p>
            <a:r>
              <a:rPr lang="en-US" sz="2200" dirty="0"/>
              <a:t>“In five years of fielding quantitative studies on supply chain talent, we consistently find that the </a:t>
            </a:r>
            <a:r>
              <a:rPr lang="en-US" sz="2200" dirty="0">
                <a:solidFill>
                  <a:srgbClr val="FF0000"/>
                </a:solidFill>
              </a:rPr>
              <a:t>greatest shortages </a:t>
            </a:r>
            <a:r>
              <a:rPr lang="en-US" sz="2200" dirty="0"/>
              <a:t>of professionals are at the </a:t>
            </a:r>
            <a:r>
              <a:rPr lang="en-US" sz="2200" b="1" dirty="0">
                <a:solidFill>
                  <a:srgbClr val="7030A0"/>
                </a:solidFill>
              </a:rPr>
              <a:t>intersection of process and analytical</a:t>
            </a:r>
            <a:r>
              <a:rPr lang="en-US" sz="2200" b="1" dirty="0">
                <a:solidFill>
                  <a:srgbClr val="FF0000"/>
                </a:solidFill>
              </a:rPr>
              <a:t> </a:t>
            </a:r>
            <a:r>
              <a:rPr lang="en-US" sz="2200" dirty="0"/>
              <a:t>mastery. In this study, jobs like </a:t>
            </a:r>
            <a:r>
              <a:rPr lang="en-US" sz="2200" dirty="0">
                <a:solidFill>
                  <a:srgbClr val="FF0000"/>
                </a:solidFill>
              </a:rPr>
              <a:t>demand and supply planning</a:t>
            </a:r>
            <a:r>
              <a:rPr lang="en-US" sz="2200" dirty="0"/>
              <a:t>, and </a:t>
            </a:r>
            <a:r>
              <a:rPr lang="en-US" sz="2200" dirty="0">
                <a:solidFill>
                  <a:srgbClr val="FF0000"/>
                </a:solidFill>
              </a:rPr>
              <a:t>data scientist</a:t>
            </a:r>
            <a:r>
              <a:rPr lang="en-US" sz="2200" dirty="0"/>
              <a:t>, top the list of positions in greatest demand, …”</a:t>
            </a:r>
          </a:p>
        </p:txBody>
      </p:sp>
      <p:sp>
        <p:nvSpPr>
          <p:cNvPr id="4" name="Slide Number Placeholder 3"/>
          <p:cNvSpPr>
            <a:spLocks noGrp="1"/>
          </p:cNvSpPr>
          <p:nvPr>
            <p:ph type="sldNum" sz="quarter" idx="4294967295"/>
          </p:nvPr>
        </p:nvSpPr>
        <p:spPr>
          <a:xfrm>
            <a:off x="8737600" y="6316663"/>
            <a:ext cx="2844800" cy="476250"/>
          </a:xfrm>
          <a:prstGeom prst="rect">
            <a:avLst/>
          </a:prstGeom>
        </p:spPr>
        <p:txBody>
          <a:bodyPr/>
          <a:lstStyle/>
          <a:p>
            <a:pPr algn="r"/>
            <a:fld id="{F52162C8-76E3-4BAE-9851-25C00ECAC03C}" type="slidenum">
              <a:rPr lang="en-US" smtClean="0">
                <a:solidFill>
                  <a:srgbClr val="000000"/>
                </a:solidFill>
              </a:rPr>
              <a:pPr algn="r"/>
              <a:t>6</a:t>
            </a:fld>
            <a:endParaRPr lang="en-US" dirty="0">
              <a:solidFill>
                <a:srgbClr val="000000"/>
              </a:solidFill>
            </a:endParaRPr>
          </a:p>
        </p:txBody>
      </p:sp>
      <p:sp>
        <p:nvSpPr>
          <p:cNvPr id="5" name="Rectangle 4"/>
          <p:cNvSpPr/>
          <p:nvPr/>
        </p:nvSpPr>
        <p:spPr>
          <a:xfrm>
            <a:off x="1822491" y="6416288"/>
            <a:ext cx="6543040" cy="276999"/>
          </a:xfrm>
          <a:prstGeom prst="rect">
            <a:avLst/>
          </a:prstGeom>
        </p:spPr>
        <p:txBody>
          <a:bodyPr wrap="square">
            <a:spAutoFit/>
          </a:bodyPr>
          <a:lstStyle/>
          <a:p>
            <a:r>
              <a:rPr lang="en-US" sz="1200" dirty="0">
                <a:hlinkClick r:id="rId3"/>
              </a:rPr>
              <a:t>http://supplychaininsights.com/portfolio/supply-chain-talent-evolving-across-generations/</a:t>
            </a:r>
            <a:r>
              <a:rPr lang="en-US" sz="1200" dirty="0"/>
              <a:t> </a:t>
            </a:r>
          </a:p>
        </p:txBody>
      </p:sp>
      <p:pic>
        <p:nvPicPr>
          <p:cNvPr id="6" name="Picture 5"/>
          <p:cNvPicPr>
            <a:picLocks noChangeAspect="1"/>
          </p:cNvPicPr>
          <p:nvPr/>
        </p:nvPicPr>
        <p:blipFill>
          <a:blip r:embed="rId4"/>
          <a:stretch>
            <a:fillRect/>
          </a:stretch>
        </p:blipFill>
        <p:spPr>
          <a:xfrm>
            <a:off x="895397" y="3478696"/>
            <a:ext cx="10401206" cy="2253210"/>
          </a:xfrm>
          <a:prstGeom prst="rect">
            <a:avLst/>
          </a:prstGeom>
        </p:spPr>
      </p:pic>
    </p:spTree>
    <p:extLst>
      <p:ext uri="{BB962C8B-B14F-4D97-AF65-F5344CB8AC3E}">
        <p14:creationId xmlns:p14="http://schemas.microsoft.com/office/powerpoint/2010/main" val="35988687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Most Important Skills</a:t>
            </a:r>
          </a:p>
        </p:txBody>
      </p:sp>
      <p:sp>
        <p:nvSpPr>
          <p:cNvPr id="4" name="Slide Number Placeholder 3"/>
          <p:cNvSpPr>
            <a:spLocks noGrp="1"/>
          </p:cNvSpPr>
          <p:nvPr>
            <p:ph type="sldNum" sz="quarter" idx="4294967295"/>
          </p:nvPr>
        </p:nvSpPr>
        <p:spPr>
          <a:xfrm>
            <a:off x="8737600" y="6316663"/>
            <a:ext cx="2844800" cy="476250"/>
          </a:xfrm>
          <a:prstGeom prst="rect">
            <a:avLst/>
          </a:prstGeom>
        </p:spPr>
        <p:txBody>
          <a:bodyPr/>
          <a:lstStyle/>
          <a:p>
            <a:pPr algn="r"/>
            <a:fld id="{F52162C8-76E3-4BAE-9851-25C00ECAC03C}" type="slidenum">
              <a:rPr lang="en-US" smtClean="0">
                <a:solidFill>
                  <a:srgbClr val="000000"/>
                </a:solidFill>
              </a:rPr>
              <a:pPr algn="r"/>
              <a:t>7</a:t>
            </a:fld>
            <a:endParaRPr lang="en-US" dirty="0">
              <a:solidFill>
                <a:srgbClr val="000000"/>
              </a:solidFill>
            </a:endParaRPr>
          </a:p>
        </p:txBody>
      </p:sp>
      <p:sp>
        <p:nvSpPr>
          <p:cNvPr id="7" name="Rectangle 6"/>
          <p:cNvSpPr/>
          <p:nvPr/>
        </p:nvSpPr>
        <p:spPr>
          <a:xfrm>
            <a:off x="2113280" y="6316664"/>
            <a:ext cx="6543040" cy="276999"/>
          </a:xfrm>
          <a:prstGeom prst="rect">
            <a:avLst/>
          </a:prstGeom>
        </p:spPr>
        <p:txBody>
          <a:bodyPr wrap="square">
            <a:spAutoFit/>
          </a:bodyPr>
          <a:lstStyle/>
          <a:p>
            <a:r>
              <a:rPr lang="en-US" sz="1200" dirty="0">
                <a:hlinkClick r:id="rId3"/>
              </a:rPr>
              <a:t>http://supplychaininsights.com/portfolio/supply-chain-talent-evolving-across-generations/</a:t>
            </a:r>
            <a:r>
              <a:rPr lang="en-US" sz="1200" dirty="0"/>
              <a:t> </a:t>
            </a:r>
          </a:p>
        </p:txBody>
      </p:sp>
      <p:pic>
        <p:nvPicPr>
          <p:cNvPr id="11" name="Content Placeholder 10"/>
          <p:cNvPicPr>
            <a:picLocks noGrp="1" noChangeAspect="1"/>
          </p:cNvPicPr>
          <p:nvPr>
            <p:ph idx="1"/>
          </p:nvPr>
        </p:nvPicPr>
        <p:blipFill>
          <a:blip r:embed="rId4"/>
          <a:stretch>
            <a:fillRect/>
          </a:stretch>
        </p:blipFill>
        <p:spPr>
          <a:xfrm>
            <a:off x="1179085" y="2179198"/>
            <a:ext cx="9730256" cy="2985481"/>
          </a:xfrm>
          <a:prstGeom prst="rect">
            <a:avLst/>
          </a:prstGeom>
        </p:spPr>
      </p:pic>
      <p:sp>
        <p:nvSpPr>
          <p:cNvPr id="8" name="5-Point Star 7"/>
          <p:cNvSpPr/>
          <p:nvPr/>
        </p:nvSpPr>
        <p:spPr>
          <a:xfrm>
            <a:off x="10154598" y="2316618"/>
            <a:ext cx="203200" cy="232229"/>
          </a:xfrm>
          <a:prstGeom prst="star5">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5-Point Star 8"/>
          <p:cNvSpPr/>
          <p:nvPr/>
        </p:nvSpPr>
        <p:spPr>
          <a:xfrm>
            <a:off x="9864313" y="2568492"/>
            <a:ext cx="203200" cy="232229"/>
          </a:xfrm>
          <a:prstGeom prst="star5">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5-Point Star 9"/>
          <p:cNvSpPr/>
          <p:nvPr/>
        </p:nvSpPr>
        <p:spPr>
          <a:xfrm>
            <a:off x="9562213" y="2905497"/>
            <a:ext cx="203200" cy="232229"/>
          </a:xfrm>
          <a:prstGeom prst="star5">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499082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lstStyle/>
          <a:p>
            <a:r>
              <a:rPr lang="en-US" dirty="0"/>
              <a:t>A Sample Job</a:t>
            </a:r>
            <a:endParaRPr lang="en-US" dirty="0">
              <a:solidFill>
                <a:schemeClr val="tx1"/>
              </a:solidFill>
              <a:latin typeface="Arial" charset="0"/>
              <a:cs typeface="Arial" charset="0"/>
            </a:endParaRPr>
          </a:p>
        </p:txBody>
      </p:sp>
      <p:sp>
        <p:nvSpPr>
          <p:cNvPr id="83971" name="Rectangle 3"/>
          <p:cNvSpPr>
            <a:spLocks noGrp="1" noChangeArrowheads="1"/>
          </p:cNvSpPr>
          <p:nvPr>
            <p:ph idx="1"/>
          </p:nvPr>
        </p:nvSpPr>
        <p:spPr/>
        <p:txBody>
          <a:bodyPr/>
          <a:lstStyle/>
          <a:p>
            <a:pPr>
              <a:spcBef>
                <a:spcPts val="600"/>
              </a:spcBef>
            </a:pPr>
            <a:r>
              <a:rPr lang="en-US" b="1" dirty="0">
                <a:latin typeface="Arial" charset="0"/>
                <a:cs typeface="Arial" charset="0"/>
              </a:rPr>
              <a:t>Business Analyst - Supply Chain Data and Analytics</a:t>
            </a:r>
          </a:p>
          <a:p>
            <a:pPr>
              <a:spcBef>
                <a:spcPts val="600"/>
              </a:spcBef>
            </a:pPr>
            <a:r>
              <a:rPr lang="en-US" b="1" dirty="0"/>
              <a:t>Benefits: </a:t>
            </a:r>
            <a:r>
              <a:rPr lang="en-US" dirty="0"/>
              <a:t>Highly competitive salaries, bonus programs, world-class benefits</a:t>
            </a:r>
            <a:endParaRPr lang="en-US" dirty="0">
              <a:solidFill>
                <a:srgbClr val="000000"/>
              </a:solidFill>
              <a:latin typeface="Helvetica Neue"/>
            </a:endParaRPr>
          </a:p>
          <a:p>
            <a:pPr>
              <a:spcBef>
                <a:spcPts val="600"/>
              </a:spcBef>
            </a:pPr>
            <a:r>
              <a:rPr lang="en-US" b="1" dirty="0">
                <a:solidFill>
                  <a:srgbClr val="000000"/>
                </a:solidFill>
                <a:latin typeface="Helvetica Neue"/>
              </a:rPr>
              <a:t>Job Overview: </a:t>
            </a:r>
            <a:r>
              <a:rPr lang="en-US" dirty="0">
                <a:solidFill>
                  <a:srgbClr val="000000"/>
                </a:solidFill>
                <a:latin typeface="Helvetica Neue"/>
              </a:rPr>
              <a:t>Dell is </a:t>
            </a:r>
            <a:r>
              <a:rPr lang="en-US" dirty="0">
                <a:solidFill>
                  <a:srgbClr val="FF0000"/>
                </a:solidFill>
                <a:latin typeface="Helvetica Neue"/>
              </a:rPr>
              <a:t>driven by data</a:t>
            </a:r>
            <a:r>
              <a:rPr lang="en-US" dirty="0">
                <a:solidFill>
                  <a:srgbClr val="000000"/>
                </a:solidFill>
                <a:latin typeface="Helvetica Neue"/>
              </a:rPr>
              <a:t>. Our business is built on the understanding that </a:t>
            </a:r>
            <a:r>
              <a:rPr lang="en-US" dirty="0">
                <a:solidFill>
                  <a:srgbClr val="FF0000"/>
                </a:solidFill>
                <a:latin typeface="Helvetica Neue"/>
              </a:rPr>
              <a:t>data creates value and drives progress</a:t>
            </a:r>
            <a:r>
              <a:rPr lang="en-US" dirty="0">
                <a:solidFill>
                  <a:srgbClr val="000000"/>
                </a:solidFill>
                <a:latin typeface="Helvetica Neue"/>
              </a:rPr>
              <a:t>. So we take the stewardship of our data very seriously. That’s the vital role played by Business Intelligence teams within Business Support. Internal clients across Dell rely on us to </a:t>
            </a:r>
            <a:r>
              <a:rPr lang="en-US" dirty="0">
                <a:solidFill>
                  <a:srgbClr val="FF0000"/>
                </a:solidFill>
                <a:latin typeface="Helvetica Neue"/>
              </a:rPr>
              <a:t>analyze, test, validate and maintain </a:t>
            </a:r>
            <a:r>
              <a:rPr lang="en-US" dirty="0">
                <a:solidFill>
                  <a:srgbClr val="000000"/>
                </a:solidFill>
                <a:latin typeface="Helvetica Neue"/>
              </a:rPr>
              <a:t>the integrity of data. We make use of leading-edge software and tools to collect, mine and interpret data and the statistical analyses and reports </a:t>
            </a:r>
            <a:r>
              <a:rPr lang="en-US" dirty="0">
                <a:solidFill>
                  <a:srgbClr val="FF0000"/>
                </a:solidFill>
                <a:latin typeface="Helvetica Neue"/>
              </a:rPr>
              <a:t>we produce informed decisions with a global impact</a:t>
            </a:r>
            <a:endParaRPr lang="en-US" b="1" dirty="0">
              <a:latin typeface="Arial" charset="0"/>
              <a:cs typeface="Arial" charset="0"/>
            </a:endParaRPr>
          </a:p>
        </p:txBody>
      </p:sp>
      <p:sp>
        <p:nvSpPr>
          <p:cNvPr id="2" name="Slide Number Placeholder 1"/>
          <p:cNvSpPr>
            <a:spLocks noGrp="1"/>
          </p:cNvSpPr>
          <p:nvPr>
            <p:ph type="sldNum" sz="quarter" idx="4294967295"/>
          </p:nvPr>
        </p:nvSpPr>
        <p:spPr>
          <a:xfrm>
            <a:off x="8737600" y="6316663"/>
            <a:ext cx="2844800" cy="476250"/>
          </a:xfrm>
          <a:prstGeom prst="rect">
            <a:avLst/>
          </a:prstGeom>
        </p:spPr>
        <p:txBody>
          <a:bodyPr/>
          <a:lstStyle/>
          <a:p>
            <a:pPr algn="r"/>
            <a:fld id="{F52162C8-76E3-4BAE-9851-25C00ECAC03C}" type="slidenum">
              <a:rPr lang="en-US" smtClean="0"/>
              <a:pPr algn="r"/>
              <a:t>8</a:t>
            </a:fld>
            <a:endParaRPr lang="en-US" dirty="0"/>
          </a:p>
        </p:txBody>
      </p:sp>
      <p:sp>
        <p:nvSpPr>
          <p:cNvPr id="3" name="Rectangle 2"/>
          <p:cNvSpPr/>
          <p:nvPr/>
        </p:nvSpPr>
        <p:spPr>
          <a:xfrm>
            <a:off x="2303819" y="6485136"/>
            <a:ext cx="6907340" cy="307777"/>
          </a:xfrm>
          <a:prstGeom prst="rect">
            <a:avLst/>
          </a:prstGeom>
        </p:spPr>
        <p:txBody>
          <a:bodyPr wrap="none">
            <a:spAutoFit/>
          </a:bodyPr>
          <a:lstStyle/>
          <a:p>
            <a:r>
              <a:rPr lang="en-US" sz="1400" dirty="0"/>
              <a:t>Went to </a:t>
            </a:r>
            <a:r>
              <a:rPr lang="en-US" sz="1400" dirty="0">
                <a:hlinkClick r:id="rId4"/>
              </a:rPr>
              <a:t>https://www.indeed.com/</a:t>
            </a:r>
            <a:r>
              <a:rPr lang="en-US" sz="1400" dirty="0"/>
              <a:t> and searched “supply chain analytics” in June 2018</a:t>
            </a:r>
          </a:p>
        </p:txBody>
      </p:sp>
    </p:spTree>
    <p:custDataLst>
      <p:tags r:id="rId1"/>
    </p:custDataLst>
    <p:extLst>
      <p:ext uri="{BB962C8B-B14F-4D97-AF65-F5344CB8AC3E}">
        <p14:creationId xmlns:p14="http://schemas.microsoft.com/office/powerpoint/2010/main" val="16546920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397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397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397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971" grpId="0" build="p"/>
    </p:bldLst>
  </p:timing>
</p:sld>
</file>

<file path=ppt/tags/tag1.xml><?xml version="1.0" encoding="utf-8"?>
<p:tagLst xmlns:a="http://schemas.openxmlformats.org/drawingml/2006/main" xmlns:r="http://schemas.openxmlformats.org/officeDocument/2006/relationships" xmlns:p="http://schemas.openxmlformats.org/presentationml/2006/main">
  <p:tag name="TIMING" val="|21.2|15.4"/>
</p:tagLst>
</file>

<file path=ppt/tags/tag2.xml><?xml version="1.0" encoding="utf-8"?>
<p:tagLst xmlns:a="http://schemas.openxmlformats.org/drawingml/2006/main" xmlns:r="http://schemas.openxmlformats.org/officeDocument/2006/relationships" xmlns:p="http://schemas.openxmlformats.org/presentationml/2006/main">
  <p:tag name="TIMING" val="|14.2"/>
</p:tagLst>
</file>

<file path=ppt/tags/tag3.xml><?xml version="1.0" encoding="utf-8"?>
<p:tagLst xmlns:a="http://schemas.openxmlformats.org/drawingml/2006/main" xmlns:r="http://schemas.openxmlformats.org/officeDocument/2006/relationships" xmlns:p="http://schemas.openxmlformats.org/presentationml/2006/main">
  <p:tag name="TIMING" val="|18.8|14.7|11"/>
</p:tagLst>
</file>

<file path=ppt/tags/tag4.xml><?xml version="1.0" encoding="utf-8"?>
<p:tagLst xmlns:a="http://schemas.openxmlformats.org/drawingml/2006/main" xmlns:r="http://schemas.openxmlformats.org/officeDocument/2006/relationships" xmlns:p="http://schemas.openxmlformats.org/presentationml/2006/main">
  <p:tag name="TIMING" val="|5|7|6.3"/>
</p:tagLst>
</file>

<file path=ppt/theme/theme1.xml><?xml version="1.0" encoding="utf-8"?>
<a:theme xmlns:a="http://schemas.openxmlformats.org/drawingml/2006/main" name="RBS_Template">
  <a:themeElements>
    <a:clrScheme name="RUTemplate_Formata_B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RUTemplate_Formata_B">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RUTemplate_Formata_B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RUTemplate_Formata_B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RUTemplate_Formata_B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RUTemplate_Formata_B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RUTemplate_Formata_B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RUTemplate_Formata_B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RUTemplate_Formata_B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RUTemplate_Formata_B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RUTemplate_Formata_B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RUTemplate_Formata_B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RUTemplate_Formata_B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RUTemplate_Formata_B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Verdana"/>
        <a:ea typeface=""/>
        <a:cs typeface="Lucida Sans Unicode"/>
      </a:majorFont>
      <a:minorFont>
        <a:latin typeface="Verdana"/>
        <a:ea typeface=""/>
        <a:cs typeface="Lucida Sans Unicod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cs typeface="Lucida Sans Unicode"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cs typeface="Lucida Sans Unicode"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15618</TotalTime>
  <Words>1018</Words>
  <Application>Microsoft Office PowerPoint</Application>
  <PresentationFormat>Widescreen</PresentationFormat>
  <Paragraphs>60</Paragraphs>
  <Slides>8</Slides>
  <Notes>7</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8</vt:i4>
      </vt:variant>
    </vt:vector>
  </HeadingPairs>
  <TitlesOfParts>
    <vt:vector size="15" baseType="lpstr">
      <vt:lpstr>Helvetica Neue</vt:lpstr>
      <vt:lpstr>Arial</vt:lpstr>
      <vt:lpstr>Arial Black</vt:lpstr>
      <vt:lpstr>Times New Roman</vt:lpstr>
      <vt:lpstr>Verdana</vt:lpstr>
      <vt:lpstr>RBS_Template</vt:lpstr>
      <vt:lpstr>2_Office Theme</vt:lpstr>
      <vt:lpstr>Job outlook</vt:lpstr>
      <vt:lpstr>The Talent Crisis</vt:lpstr>
      <vt:lpstr>What Does Market Say?</vt:lpstr>
      <vt:lpstr>2019 Deloitte Digital and Analytics Supply Chain Survey</vt:lpstr>
      <vt:lpstr>PowerPoint Presentation</vt:lpstr>
      <vt:lpstr>Hottest Jobs</vt:lpstr>
      <vt:lpstr>Most Important Skills</vt:lpstr>
      <vt:lpstr>A Sample Job</vt:lpstr>
    </vt:vector>
  </TitlesOfParts>
  <Company>University Relations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Build-to-Performance</dc:title>
  <dc:creator>Zhao, Yao</dc:creator>
  <cp:lastModifiedBy>Yao Zhao</cp:lastModifiedBy>
  <cp:revision>1316</cp:revision>
  <dcterms:created xsi:type="dcterms:W3CDTF">2011-01-23T22:17:40Z</dcterms:created>
  <dcterms:modified xsi:type="dcterms:W3CDTF">2021-12-03T11:36:43Z</dcterms:modified>
</cp:coreProperties>
</file>